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B0DC94-D735-40D0-A793-9EB828CD25A5}" v="95" dt="2019-07-09T07:27:24.1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4" autoAdjust="0"/>
    <p:restoredTop sz="94660"/>
  </p:normalViewPr>
  <p:slideViewPr>
    <p:cSldViewPr snapToGrid="0">
      <p:cViewPr varScale="1">
        <p:scale>
          <a:sx n="97" d="100"/>
          <a:sy n="97" d="100"/>
        </p:scale>
        <p:origin x="7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0112CD-42CC-422D-96E1-66CC7827E6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CC9C1E3-E262-4A91-8053-EE6BA1576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B83F6D-9E18-4AE5-A447-89BD4E138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418F-D8BA-4255-B8B7-BB76110C3297}" type="datetimeFigureOut">
              <a:rPr lang="fr-FR" smtClean="0"/>
              <a:t>08/07/2019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08F092-42D9-404C-9700-AA38C6266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40275E-B485-4513-AFE2-166058B4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50F8-8C74-40C3-B55B-0E87806BA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5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AC8530-77F6-4181-85DB-4F5648E3B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F780C28-6A00-4150-AEF6-FE4901394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BA1A87-A6DA-437A-B76E-E328FD8F6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418F-D8BA-4255-B8B7-BB76110C3297}" type="datetimeFigureOut">
              <a:rPr lang="fr-FR" smtClean="0"/>
              <a:t>08/07/2019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FEB52E-92AF-4B15-8354-7919E357A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0FFA0E-2492-448D-9CFF-4132926AC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50F8-8C74-40C3-B55B-0E87806BA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03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A84C62C-7E3F-42B0-BB4A-0AB6774DE8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84B97F-CDC1-4C06-A3A5-2E218A555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4A6D4E-B4AD-454B-9B1D-64FD2A6B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418F-D8BA-4255-B8B7-BB76110C3297}" type="datetimeFigureOut">
              <a:rPr lang="fr-FR" smtClean="0"/>
              <a:t>08/07/2019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4AA533-8112-42D5-A81F-EDCDDC166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2F2D9B-0D83-4890-90C5-840F03E56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50F8-8C74-40C3-B55B-0E87806BA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72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E38504-7490-472A-9404-E5DF73DED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28E171-58DA-47E3-AED0-53954377B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049CE9-2661-422F-AE23-420051B8B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418F-D8BA-4255-B8B7-BB76110C3297}" type="datetimeFigureOut">
              <a:rPr lang="fr-FR" smtClean="0"/>
              <a:t>08/07/2019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3E1642-4FF2-41FB-9A48-4EB48AEE9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2A5E5D-7051-4D9B-9044-B52CB4374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50F8-8C74-40C3-B55B-0E87806BA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970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E9FB61-6D94-439F-9222-9BF20E67C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E3949D-8A67-448D-8085-DA9504007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AF952B-A63F-479D-8783-45307678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418F-D8BA-4255-B8B7-BB76110C3297}" type="datetimeFigureOut">
              <a:rPr lang="fr-FR" smtClean="0"/>
              <a:t>08/07/2019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844DEE-0FF9-4377-9A7C-4A0AA6D84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7DB925-26B8-42F6-B151-E3E57A371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50F8-8C74-40C3-B55B-0E87806BA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35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83E73F-A276-481D-8D8F-C8D502433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28BCDF-F236-4140-93A8-6F74D137A7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E48C9CA-D697-464F-ABDA-C264494B5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F58F76-7F33-450A-857D-5774F105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418F-D8BA-4255-B8B7-BB76110C3297}" type="datetimeFigureOut">
              <a:rPr lang="fr-FR" smtClean="0"/>
              <a:t>08/07/2019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851D71-FC08-4DE4-B4AF-59CF6F913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751AFB-C2E3-48A5-AEC2-6D044F1EA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50F8-8C74-40C3-B55B-0E87806BA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44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A9EF69-600F-4870-B098-15CC74ACD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4F201D-DD92-4E12-8768-4FE2CC90F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1B4A805-29B8-4F8E-A6AC-E44985FF4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7118554-933A-4FBB-8124-871965AE2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CE76E7A-84F0-48AA-99C5-ED59B2C352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0EDFEF8-0151-4458-BD79-891E0721C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418F-D8BA-4255-B8B7-BB76110C3297}" type="datetimeFigureOut">
              <a:rPr lang="fr-FR" smtClean="0"/>
              <a:t>08/07/2019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A4E541A-BAE3-4D62-8E75-7754829D5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A493BE1-5535-409C-89F7-244869158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50F8-8C74-40C3-B55B-0E87806BA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1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6D6B8B-281E-46F3-BBFE-373309024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7497B0A-2C17-49E7-B9FE-612389682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418F-D8BA-4255-B8B7-BB76110C3297}" type="datetimeFigureOut">
              <a:rPr lang="fr-FR" smtClean="0"/>
              <a:t>08/07/2019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6C3F467-AC4D-4D92-9917-01CC2ED17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B52C3B-8460-4BC9-ABC3-890AD8BEF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50F8-8C74-40C3-B55B-0E87806BA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93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32E3C7C-00F1-45E6-A76D-047A4577B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418F-D8BA-4255-B8B7-BB76110C3297}" type="datetimeFigureOut">
              <a:rPr lang="fr-FR" smtClean="0"/>
              <a:t>08/07/2019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1ACA6BE-0940-4A7B-922C-7DF37B848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F02034F-279A-49AB-800B-F574AA8DB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50F8-8C74-40C3-B55B-0E87806BA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94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54101-2A72-4402-9C19-FA087A5DE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F97357-77E8-4A84-83D4-4D0B331FD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56C95A6-2435-4EAD-BA92-88DD8D317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0EA9703-026A-4707-8241-229F34F3C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418F-D8BA-4255-B8B7-BB76110C3297}" type="datetimeFigureOut">
              <a:rPr lang="fr-FR" smtClean="0"/>
              <a:t>08/07/2019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EF7016-FD9C-44A6-84AE-4DEA9301C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48588C-4635-4E14-8AFA-73D63DCBE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50F8-8C74-40C3-B55B-0E87806BA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53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57279B-6E33-4B8B-B229-C04FD6B25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BF3296B-BA0F-4E11-B326-EE4BE56746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1DF8679-5220-4438-B4A4-8DB229F93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661F793-8265-46A1-93B9-9AF71C6C2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418F-D8BA-4255-B8B7-BB76110C3297}" type="datetimeFigureOut">
              <a:rPr lang="fr-FR" smtClean="0"/>
              <a:t>08/07/2019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20917F1-E945-4EAE-AAFF-5CC763F86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D34FAB-42EE-4F6E-A919-41D0DD09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50F8-8C74-40C3-B55B-0E87806BA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42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5E85383-2455-4EEF-9D6C-FA1E4E14E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0DF5084-4496-4FBE-94EC-B0317513E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EB707F-AB01-44EC-B344-2AF7702EBE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7418F-D8BA-4255-B8B7-BB76110C3297}" type="datetimeFigureOut">
              <a:rPr lang="fr-FR" smtClean="0"/>
              <a:t>08/07/2019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C9EDEA-1936-49BC-B53F-C7F49EBFC6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835096-4C8F-4A6F-8BD0-4B95236497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050F8-8C74-40C3-B55B-0E87806BA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57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6D2AF473-35F0-422D-9932-942FD82B33C4" descr="6D2AF473-35F0-422D-9932-942FD82B33C4">
            <a:extLst>
              <a:ext uri="{FF2B5EF4-FFF2-40B4-BE49-F238E27FC236}">
                <a16:creationId xmlns:a16="http://schemas.microsoft.com/office/drawing/2014/main" id="{08AF77AD-5436-44EE-9865-ABC4718AEE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1"/>
          <a:stretch/>
        </p:blipFill>
        <p:spPr bwMode="auto">
          <a:xfrm>
            <a:off x="-1" y="-30726"/>
            <a:ext cx="12316391" cy="6990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20A7E50-B288-46CA-8754-DCF61174D5DF}"/>
              </a:ext>
            </a:extLst>
          </p:cNvPr>
          <p:cNvSpPr txBox="1"/>
          <p:nvPr/>
        </p:nvSpPr>
        <p:spPr bwMode="auto">
          <a:xfrm>
            <a:off x="65592" y="5268164"/>
            <a:ext cx="8790039" cy="744819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>
            <a:spAutoFit/>
          </a:bodyPr>
          <a:lstStyle/>
          <a:p>
            <a:pPr>
              <a:defRPr/>
            </a:pPr>
            <a:r>
              <a:rPr lang="fr-FR" sz="4000" b="1" spc="-300" dirty="0">
                <a:solidFill>
                  <a:srgbClr val="FFC000">
                    <a:alpha val="83000"/>
                  </a:srgbClr>
                </a:solidFill>
                <a:latin typeface="Futura" panose="02020800000000000000" pitchFamily="18" charset="0"/>
                <a:ea typeface="Futura" panose="02020800000000000000" pitchFamily="18" charset="0"/>
                <a:cs typeface="Futura" panose="02020800000000000000" pitchFamily="18" charset="0"/>
              </a:rPr>
              <a:t>HERITAGE VOLUNTEERS and LEADERS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4373424-5AE9-4956-A783-635AA0F00130}"/>
              </a:ext>
            </a:extLst>
          </p:cNvPr>
          <p:cNvSpPr txBox="1"/>
          <p:nvPr/>
        </p:nvSpPr>
        <p:spPr>
          <a:xfrm>
            <a:off x="-1" y="3626519"/>
            <a:ext cx="1000716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0" b="1" spc="600" dirty="0">
                <a:solidFill>
                  <a:schemeClr val="bg1"/>
                </a:solidFill>
                <a:latin typeface="Futura" panose="02020800000000000000" pitchFamily="18" charset="0"/>
                <a:ea typeface="Futura" panose="02020800000000000000" pitchFamily="18" charset="0"/>
                <a:cs typeface="Futura" panose="02020800000000000000" pitchFamily="18" charset="0"/>
              </a:rPr>
              <a:t>ERASMUS</a:t>
            </a:r>
            <a:endParaRPr lang="fr-FR" sz="13000" spc="600" dirty="0">
              <a:solidFill>
                <a:schemeClr val="bg1"/>
              </a:solidFill>
              <a:latin typeface="Futura" panose="02020800000000000000" pitchFamily="18" charset="0"/>
              <a:ea typeface="Futura" panose="02020800000000000000" pitchFamily="18" charset="0"/>
              <a:cs typeface="Futura" panose="02020800000000000000" pitchFamily="18" charset="0"/>
            </a:endParaRPr>
          </a:p>
        </p:txBody>
      </p:sp>
      <p:sp>
        <p:nvSpPr>
          <p:cNvPr id="1024" name="Rectangle 1023">
            <a:extLst>
              <a:ext uri="{FF2B5EF4-FFF2-40B4-BE49-F238E27FC236}">
                <a16:creationId xmlns:a16="http://schemas.microsoft.com/office/drawing/2014/main" id="{1CB18B5B-6957-4430-B5DA-BEFD687FFEC3}"/>
              </a:ext>
            </a:extLst>
          </p:cNvPr>
          <p:cNvSpPr/>
          <p:nvPr/>
        </p:nvSpPr>
        <p:spPr>
          <a:xfrm>
            <a:off x="-1" y="5970672"/>
            <a:ext cx="12454129" cy="988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514A1370-CEF6-4A84-85A5-DB37980E7CA5}"/>
              </a:ext>
            </a:extLst>
          </p:cNvPr>
          <p:cNvGrpSpPr/>
          <p:nvPr/>
        </p:nvGrpSpPr>
        <p:grpSpPr>
          <a:xfrm>
            <a:off x="518190" y="6142411"/>
            <a:ext cx="605418" cy="565449"/>
            <a:chOff x="1632248" y="1349982"/>
            <a:chExt cx="5914915" cy="5914914"/>
          </a:xfrm>
        </p:grpSpPr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81C715CC-43C8-4B9F-A728-6DACD5FDA87A}"/>
                </a:ext>
              </a:extLst>
            </p:cNvPr>
            <p:cNvGrpSpPr/>
            <p:nvPr/>
          </p:nvGrpSpPr>
          <p:grpSpPr>
            <a:xfrm>
              <a:off x="1632248" y="1349982"/>
              <a:ext cx="5914915" cy="5914914"/>
              <a:chOff x="1613091" y="6102508"/>
              <a:chExt cx="5914915" cy="5914914"/>
            </a:xfrm>
          </p:grpSpPr>
          <p:sp>
            <p:nvSpPr>
              <p:cNvPr id="25" name="Freeform 3">
                <a:extLst>
                  <a:ext uri="{FF2B5EF4-FFF2-40B4-BE49-F238E27FC236}">
                    <a16:creationId xmlns:a16="http://schemas.microsoft.com/office/drawing/2014/main" id="{7D3B2225-35E7-4F4D-9E66-CD0CAF6E9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091" y="6102508"/>
                <a:ext cx="5914915" cy="5914914"/>
              </a:xfrm>
              <a:custGeom>
                <a:avLst/>
                <a:gdLst>
                  <a:gd name="T0" fmla="*/ 555 w 1210"/>
                  <a:gd name="T1" fmla="*/ 2 h 1210"/>
                  <a:gd name="T2" fmla="*/ 459 w 1210"/>
                  <a:gd name="T3" fmla="*/ 17 h 1210"/>
                  <a:gd name="T4" fmla="*/ 369 w 1210"/>
                  <a:gd name="T5" fmla="*/ 47 h 1210"/>
                  <a:gd name="T6" fmla="*/ 286 w 1210"/>
                  <a:gd name="T7" fmla="*/ 90 h 1210"/>
                  <a:gd name="T8" fmla="*/ 211 w 1210"/>
                  <a:gd name="T9" fmla="*/ 145 h 1210"/>
                  <a:gd name="T10" fmla="*/ 145 w 1210"/>
                  <a:gd name="T11" fmla="*/ 211 h 1210"/>
                  <a:gd name="T12" fmla="*/ 90 w 1210"/>
                  <a:gd name="T13" fmla="*/ 286 h 1210"/>
                  <a:gd name="T14" fmla="*/ 47 w 1210"/>
                  <a:gd name="T15" fmla="*/ 369 h 1210"/>
                  <a:gd name="T16" fmla="*/ 17 w 1210"/>
                  <a:gd name="T17" fmla="*/ 459 h 1210"/>
                  <a:gd name="T18" fmla="*/ 2 w 1210"/>
                  <a:gd name="T19" fmla="*/ 555 h 1210"/>
                  <a:gd name="T20" fmla="*/ 2 w 1210"/>
                  <a:gd name="T21" fmla="*/ 654 h 1210"/>
                  <a:gd name="T22" fmla="*/ 17 w 1210"/>
                  <a:gd name="T23" fmla="*/ 750 h 1210"/>
                  <a:gd name="T24" fmla="*/ 47 w 1210"/>
                  <a:gd name="T25" fmla="*/ 840 h 1210"/>
                  <a:gd name="T26" fmla="*/ 90 w 1210"/>
                  <a:gd name="T27" fmla="*/ 923 h 1210"/>
                  <a:gd name="T28" fmla="*/ 145 w 1210"/>
                  <a:gd name="T29" fmla="*/ 998 h 1210"/>
                  <a:gd name="T30" fmla="*/ 211 w 1210"/>
                  <a:gd name="T31" fmla="*/ 1064 h 1210"/>
                  <a:gd name="T32" fmla="*/ 286 w 1210"/>
                  <a:gd name="T33" fmla="*/ 1119 h 1210"/>
                  <a:gd name="T34" fmla="*/ 369 w 1210"/>
                  <a:gd name="T35" fmla="*/ 1162 h 1210"/>
                  <a:gd name="T36" fmla="*/ 459 w 1210"/>
                  <a:gd name="T37" fmla="*/ 1192 h 1210"/>
                  <a:gd name="T38" fmla="*/ 555 w 1210"/>
                  <a:gd name="T39" fmla="*/ 1207 h 1210"/>
                  <a:gd name="T40" fmla="*/ 654 w 1210"/>
                  <a:gd name="T41" fmla="*/ 1207 h 1210"/>
                  <a:gd name="T42" fmla="*/ 750 w 1210"/>
                  <a:gd name="T43" fmla="*/ 1192 h 1210"/>
                  <a:gd name="T44" fmla="*/ 840 w 1210"/>
                  <a:gd name="T45" fmla="*/ 1162 h 1210"/>
                  <a:gd name="T46" fmla="*/ 923 w 1210"/>
                  <a:gd name="T47" fmla="*/ 1119 h 1210"/>
                  <a:gd name="T48" fmla="*/ 998 w 1210"/>
                  <a:gd name="T49" fmla="*/ 1064 h 1210"/>
                  <a:gd name="T50" fmla="*/ 1064 w 1210"/>
                  <a:gd name="T51" fmla="*/ 998 h 1210"/>
                  <a:gd name="T52" fmla="*/ 1119 w 1210"/>
                  <a:gd name="T53" fmla="*/ 923 h 1210"/>
                  <a:gd name="T54" fmla="*/ 1162 w 1210"/>
                  <a:gd name="T55" fmla="*/ 840 h 1210"/>
                  <a:gd name="T56" fmla="*/ 1192 w 1210"/>
                  <a:gd name="T57" fmla="*/ 750 h 1210"/>
                  <a:gd name="T58" fmla="*/ 1207 w 1210"/>
                  <a:gd name="T59" fmla="*/ 654 h 1210"/>
                  <a:gd name="T60" fmla="*/ 1207 w 1210"/>
                  <a:gd name="T61" fmla="*/ 555 h 1210"/>
                  <a:gd name="T62" fmla="*/ 1192 w 1210"/>
                  <a:gd name="T63" fmla="*/ 459 h 1210"/>
                  <a:gd name="T64" fmla="*/ 1162 w 1210"/>
                  <a:gd name="T65" fmla="*/ 369 h 1210"/>
                  <a:gd name="T66" fmla="*/ 1119 w 1210"/>
                  <a:gd name="T67" fmla="*/ 286 h 1210"/>
                  <a:gd name="T68" fmla="*/ 1064 w 1210"/>
                  <a:gd name="T69" fmla="*/ 211 h 1210"/>
                  <a:gd name="T70" fmla="*/ 998 w 1210"/>
                  <a:gd name="T71" fmla="*/ 145 h 1210"/>
                  <a:gd name="T72" fmla="*/ 923 w 1210"/>
                  <a:gd name="T73" fmla="*/ 90 h 1210"/>
                  <a:gd name="T74" fmla="*/ 840 w 1210"/>
                  <a:gd name="T75" fmla="*/ 47 h 1210"/>
                  <a:gd name="T76" fmla="*/ 750 w 1210"/>
                  <a:gd name="T77" fmla="*/ 17 h 1210"/>
                  <a:gd name="T78" fmla="*/ 654 w 1210"/>
                  <a:gd name="T79" fmla="*/ 2 h 1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210" h="1210">
                    <a:moveTo>
                      <a:pt x="605" y="0"/>
                    </a:moveTo>
                    <a:lnTo>
                      <a:pt x="555" y="2"/>
                    </a:lnTo>
                    <a:lnTo>
                      <a:pt x="506" y="7"/>
                    </a:lnTo>
                    <a:lnTo>
                      <a:pt x="459" y="17"/>
                    </a:lnTo>
                    <a:lnTo>
                      <a:pt x="413" y="30"/>
                    </a:lnTo>
                    <a:lnTo>
                      <a:pt x="369" y="47"/>
                    </a:lnTo>
                    <a:lnTo>
                      <a:pt x="326" y="67"/>
                    </a:lnTo>
                    <a:lnTo>
                      <a:pt x="286" y="90"/>
                    </a:lnTo>
                    <a:lnTo>
                      <a:pt x="247" y="116"/>
                    </a:lnTo>
                    <a:lnTo>
                      <a:pt x="211" y="145"/>
                    </a:lnTo>
                    <a:lnTo>
                      <a:pt x="177" y="177"/>
                    </a:lnTo>
                    <a:lnTo>
                      <a:pt x="145" y="211"/>
                    </a:lnTo>
                    <a:lnTo>
                      <a:pt x="116" y="247"/>
                    </a:lnTo>
                    <a:lnTo>
                      <a:pt x="90" y="286"/>
                    </a:lnTo>
                    <a:lnTo>
                      <a:pt x="67" y="326"/>
                    </a:lnTo>
                    <a:lnTo>
                      <a:pt x="47" y="369"/>
                    </a:lnTo>
                    <a:lnTo>
                      <a:pt x="30" y="413"/>
                    </a:lnTo>
                    <a:lnTo>
                      <a:pt x="17" y="459"/>
                    </a:lnTo>
                    <a:lnTo>
                      <a:pt x="7" y="506"/>
                    </a:lnTo>
                    <a:lnTo>
                      <a:pt x="2" y="555"/>
                    </a:lnTo>
                    <a:lnTo>
                      <a:pt x="0" y="605"/>
                    </a:lnTo>
                    <a:lnTo>
                      <a:pt x="2" y="654"/>
                    </a:lnTo>
                    <a:lnTo>
                      <a:pt x="7" y="703"/>
                    </a:lnTo>
                    <a:lnTo>
                      <a:pt x="17" y="750"/>
                    </a:lnTo>
                    <a:lnTo>
                      <a:pt x="30" y="796"/>
                    </a:lnTo>
                    <a:lnTo>
                      <a:pt x="47" y="840"/>
                    </a:lnTo>
                    <a:lnTo>
                      <a:pt x="67" y="883"/>
                    </a:lnTo>
                    <a:lnTo>
                      <a:pt x="90" y="923"/>
                    </a:lnTo>
                    <a:lnTo>
                      <a:pt x="116" y="962"/>
                    </a:lnTo>
                    <a:lnTo>
                      <a:pt x="145" y="998"/>
                    </a:lnTo>
                    <a:lnTo>
                      <a:pt x="177" y="1032"/>
                    </a:lnTo>
                    <a:lnTo>
                      <a:pt x="211" y="1064"/>
                    </a:lnTo>
                    <a:lnTo>
                      <a:pt x="247" y="1093"/>
                    </a:lnTo>
                    <a:lnTo>
                      <a:pt x="286" y="1119"/>
                    </a:lnTo>
                    <a:lnTo>
                      <a:pt x="326" y="1142"/>
                    </a:lnTo>
                    <a:lnTo>
                      <a:pt x="369" y="1162"/>
                    </a:lnTo>
                    <a:lnTo>
                      <a:pt x="413" y="1179"/>
                    </a:lnTo>
                    <a:lnTo>
                      <a:pt x="459" y="1192"/>
                    </a:lnTo>
                    <a:lnTo>
                      <a:pt x="506" y="1202"/>
                    </a:lnTo>
                    <a:lnTo>
                      <a:pt x="555" y="1207"/>
                    </a:lnTo>
                    <a:lnTo>
                      <a:pt x="605" y="1210"/>
                    </a:lnTo>
                    <a:lnTo>
                      <a:pt x="654" y="1207"/>
                    </a:lnTo>
                    <a:lnTo>
                      <a:pt x="703" y="1202"/>
                    </a:lnTo>
                    <a:lnTo>
                      <a:pt x="750" y="1192"/>
                    </a:lnTo>
                    <a:lnTo>
                      <a:pt x="796" y="1179"/>
                    </a:lnTo>
                    <a:lnTo>
                      <a:pt x="840" y="1162"/>
                    </a:lnTo>
                    <a:lnTo>
                      <a:pt x="883" y="1142"/>
                    </a:lnTo>
                    <a:lnTo>
                      <a:pt x="923" y="1119"/>
                    </a:lnTo>
                    <a:lnTo>
                      <a:pt x="962" y="1093"/>
                    </a:lnTo>
                    <a:lnTo>
                      <a:pt x="998" y="1064"/>
                    </a:lnTo>
                    <a:lnTo>
                      <a:pt x="1032" y="1032"/>
                    </a:lnTo>
                    <a:lnTo>
                      <a:pt x="1064" y="998"/>
                    </a:lnTo>
                    <a:lnTo>
                      <a:pt x="1093" y="962"/>
                    </a:lnTo>
                    <a:lnTo>
                      <a:pt x="1119" y="923"/>
                    </a:lnTo>
                    <a:lnTo>
                      <a:pt x="1142" y="883"/>
                    </a:lnTo>
                    <a:lnTo>
                      <a:pt x="1162" y="840"/>
                    </a:lnTo>
                    <a:lnTo>
                      <a:pt x="1179" y="796"/>
                    </a:lnTo>
                    <a:lnTo>
                      <a:pt x="1192" y="750"/>
                    </a:lnTo>
                    <a:lnTo>
                      <a:pt x="1202" y="703"/>
                    </a:lnTo>
                    <a:lnTo>
                      <a:pt x="1207" y="654"/>
                    </a:lnTo>
                    <a:lnTo>
                      <a:pt x="1210" y="605"/>
                    </a:lnTo>
                    <a:lnTo>
                      <a:pt x="1207" y="555"/>
                    </a:lnTo>
                    <a:lnTo>
                      <a:pt x="1202" y="506"/>
                    </a:lnTo>
                    <a:lnTo>
                      <a:pt x="1192" y="459"/>
                    </a:lnTo>
                    <a:lnTo>
                      <a:pt x="1179" y="413"/>
                    </a:lnTo>
                    <a:lnTo>
                      <a:pt x="1162" y="369"/>
                    </a:lnTo>
                    <a:lnTo>
                      <a:pt x="1142" y="326"/>
                    </a:lnTo>
                    <a:lnTo>
                      <a:pt x="1119" y="286"/>
                    </a:lnTo>
                    <a:lnTo>
                      <a:pt x="1093" y="247"/>
                    </a:lnTo>
                    <a:lnTo>
                      <a:pt x="1064" y="211"/>
                    </a:lnTo>
                    <a:lnTo>
                      <a:pt x="1032" y="177"/>
                    </a:lnTo>
                    <a:lnTo>
                      <a:pt x="998" y="145"/>
                    </a:lnTo>
                    <a:lnTo>
                      <a:pt x="962" y="116"/>
                    </a:lnTo>
                    <a:lnTo>
                      <a:pt x="923" y="90"/>
                    </a:lnTo>
                    <a:lnTo>
                      <a:pt x="883" y="67"/>
                    </a:lnTo>
                    <a:lnTo>
                      <a:pt x="840" y="47"/>
                    </a:lnTo>
                    <a:lnTo>
                      <a:pt x="796" y="30"/>
                    </a:lnTo>
                    <a:lnTo>
                      <a:pt x="750" y="17"/>
                    </a:lnTo>
                    <a:lnTo>
                      <a:pt x="703" y="7"/>
                    </a:lnTo>
                    <a:lnTo>
                      <a:pt x="654" y="2"/>
                    </a:lnTo>
                    <a:lnTo>
                      <a:pt x="605" y="0"/>
                    </a:lnTo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26" name="Group 4">
                <a:extLst>
                  <a:ext uri="{FF2B5EF4-FFF2-40B4-BE49-F238E27FC236}">
                    <a16:creationId xmlns:a16="http://schemas.microsoft.com/office/drawing/2014/main" id="{F8F25E0C-B7DE-4420-B1AF-8AC1F9B7318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09298" y="6729038"/>
                <a:ext cx="656299" cy="683418"/>
                <a:chOff x="1886" y="3581"/>
                <a:chExt cx="121" cy="126"/>
              </a:xfrm>
            </p:grpSpPr>
            <p:sp>
              <p:nvSpPr>
                <p:cNvPr id="60" name="Freeform 5">
                  <a:extLst>
                    <a:ext uri="{FF2B5EF4-FFF2-40B4-BE49-F238E27FC236}">
                      <a16:creationId xmlns:a16="http://schemas.microsoft.com/office/drawing/2014/main" id="{99C69C85-0701-4EAE-AADD-3A59A80381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6" y="3581"/>
                  <a:ext cx="121" cy="126"/>
                </a:xfrm>
                <a:custGeom>
                  <a:avLst/>
                  <a:gdLst>
                    <a:gd name="T0" fmla="*/ 58 w 121"/>
                    <a:gd name="T1" fmla="*/ 0 h 126"/>
                    <a:gd name="T2" fmla="*/ 42 w 121"/>
                    <a:gd name="T3" fmla="*/ 49 h 126"/>
                    <a:gd name="T4" fmla="*/ 0 w 121"/>
                    <a:gd name="T5" fmla="*/ 49 h 126"/>
                    <a:gd name="T6" fmla="*/ 35 w 121"/>
                    <a:gd name="T7" fmla="*/ 80 h 126"/>
                    <a:gd name="T8" fmla="*/ 22 w 121"/>
                    <a:gd name="T9" fmla="*/ 126 h 126"/>
                    <a:gd name="T10" fmla="*/ 61 w 121"/>
                    <a:gd name="T11" fmla="*/ 97 h 126"/>
                    <a:gd name="T12" fmla="*/ 92 w 121"/>
                    <a:gd name="T13" fmla="*/ 97 h 126"/>
                    <a:gd name="T14" fmla="*/ 87 w 121"/>
                    <a:gd name="T15" fmla="*/ 78 h 126"/>
                    <a:gd name="T16" fmla="*/ 121 w 121"/>
                    <a:gd name="T17" fmla="*/ 51 h 126"/>
                    <a:gd name="T18" fmla="*/ 75 w 121"/>
                    <a:gd name="T19" fmla="*/ 47 h 126"/>
                    <a:gd name="T20" fmla="*/ 58 w 121"/>
                    <a:gd name="T21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1" h="126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1" name="Freeform 6">
                  <a:extLst>
                    <a:ext uri="{FF2B5EF4-FFF2-40B4-BE49-F238E27FC236}">
                      <a16:creationId xmlns:a16="http://schemas.microsoft.com/office/drawing/2014/main" id="{0C1630E8-2585-4991-84F1-DE3C1E0892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6" y="3581"/>
                  <a:ext cx="121" cy="126"/>
                </a:xfrm>
                <a:custGeom>
                  <a:avLst/>
                  <a:gdLst>
                    <a:gd name="T0" fmla="*/ 92 w 121"/>
                    <a:gd name="T1" fmla="*/ 97 h 126"/>
                    <a:gd name="T2" fmla="*/ 61 w 121"/>
                    <a:gd name="T3" fmla="*/ 97 h 126"/>
                    <a:gd name="T4" fmla="*/ 101 w 121"/>
                    <a:gd name="T5" fmla="*/ 124 h 126"/>
                    <a:gd name="T6" fmla="*/ 92 w 121"/>
                    <a:gd name="T7" fmla="*/ 97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126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27" name="Group 7">
                <a:extLst>
                  <a:ext uri="{FF2B5EF4-FFF2-40B4-BE49-F238E27FC236}">
                    <a16:creationId xmlns:a16="http://schemas.microsoft.com/office/drawing/2014/main" id="{00B2BE01-1605-47B5-8721-F64BCD85A9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97387" y="6446992"/>
                <a:ext cx="661723" cy="688842"/>
                <a:chOff x="1681" y="3529"/>
                <a:chExt cx="122" cy="127"/>
              </a:xfrm>
            </p:grpSpPr>
            <p:sp>
              <p:nvSpPr>
                <p:cNvPr id="58" name="Freeform 8">
                  <a:extLst>
                    <a:ext uri="{FF2B5EF4-FFF2-40B4-BE49-F238E27FC236}">
                      <a16:creationId xmlns:a16="http://schemas.microsoft.com/office/drawing/2014/main" id="{2DFC818C-C66F-4B21-B81C-543618EAF8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1" y="3529"/>
                  <a:ext cx="122" cy="127"/>
                </a:xfrm>
                <a:custGeom>
                  <a:avLst/>
                  <a:gdLst>
                    <a:gd name="T0" fmla="*/ 58 w 122"/>
                    <a:gd name="T1" fmla="*/ 0 h 127"/>
                    <a:gd name="T2" fmla="*/ 42 w 122"/>
                    <a:gd name="T3" fmla="*/ 49 h 127"/>
                    <a:gd name="T4" fmla="*/ 0 w 122"/>
                    <a:gd name="T5" fmla="*/ 49 h 127"/>
                    <a:gd name="T6" fmla="*/ 35 w 122"/>
                    <a:gd name="T7" fmla="*/ 80 h 127"/>
                    <a:gd name="T8" fmla="*/ 22 w 122"/>
                    <a:gd name="T9" fmla="*/ 126 h 127"/>
                    <a:gd name="T10" fmla="*/ 61 w 122"/>
                    <a:gd name="T11" fmla="*/ 97 h 127"/>
                    <a:gd name="T12" fmla="*/ 92 w 122"/>
                    <a:gd name="T13" fmla="*/ 97 h 127"/>
                    <a:gd name="T14" fmla="*/ 87 w 122"/>
                    <a:gd name="T15" fmla="*/ 78 h 127"/>
                    <a:gd name="T16" fmla="*/ 121 w 122"/>
                    <a:gd name="T17" fmla="*/ 51 h 127"/>
                    <a:gd name="T18" fmla="*/ 75 w 122"/>
                    <a:gd name="T19" fmla="*/ 47 h 127"/>
                    <a:gd name="T20" fmla="*/ 58 w 122"/>
                    <a:gd name="T21" fmla="*/ 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2" h="127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" name="Freeform 9">
                  <a:extLst>
                    <a:ext uri="{FF2B5EF4-FFF2-40B4-BE49-F238E27FC236}">
                      <a16:creationId xmlns:a16="http://schemas.microsoft.com/office/drawing/2014/main" id="{E0D6BEEA-D1CA-484D-B8FA-8C4C9F2B36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1" y="3529"/>
                  <a:ext cx="122" cy="127"/>
                </a:xfrm>
                <a:custGeom>
                  <a:avLst/>
                  <a:gdLst>
                    <a:gd name="T0" fmla="*/ 92 w 122"/>
                    <a:gd name="T1" fmla="*/ 97 h 127"/>
                    <a:gd name="T2" fmla="*/ 61 w 122"/>
                    <a:gd name="T3" fmla="*/ 97 h 127"/>
                    <a:gd name="T4" fmla="*/ 101 w 122"/>
                    <a:gd name="T5" fmla="*/ 124 h 127"/>
                    <a:gd name="T6" fmla="*/ 92 w 122"/>
                    <a:gd name="T7" fmla="*/ 97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2" h="127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28" name="Group 10">
                <a:extLst>
                  <a:ext uri="{FF2B5EF4-FFF2-40B4-BE49-F238E27FC236}">
                    <a16:creationId xmlns:a16="http://schemas.microsoft.com/office/drawing/2014/main" id="{6A753F4D-C078-4BE6-AD35-F27E0FA8861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52932" y="6729038"/>
                <a:ext cx="656299" cy="683418"/>
                <a:chOff x="1470" y="3581"/>
                <a:chExt cx="121" cy="126"/>
              </a:xfrm>
            </p:grpSpPr>
            <p:sp>
              <p:nvSpPr>
                <p:cNvPr id="56" name="Freeform 11">
                  <a:extLst>
                    <a:ext uri="{FF2B5EF4-FFF2-40B4-BE49-F238E27FC236}">
                      <a16:creationId xmlns:a16="http://schemas.microsoft.com/office/drawing/2014/main" id="{D8584BB9-530F-48E8-AF35-C56343C6CA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0" y="3581"/>
                  <a:ext cx="121" cy="126"/>
                </a:xfrm>
                <a:custGeom>
                  <a:avLst/>
                  <a:gdLst>
                    <a:gd name="T0" fmla="*/ 58 w 121"/>
                    <a:gd name="T1" fmla="*/ 0 h 126"/>
                    <a:gd name="T2" fmla="*/ 42 w 121"/>
                    <a:gd name="T3" fmla="*/ 49 h 126"/>
                    <a:gd name="T4" fmla="*/ 0 w 121"/>
                    <a:gd name="T5" fmla="*/ 49 h 126"/>
                    <a:gd name="T6" fmla="*/ 35 w 121"/>
                    <a:gd name="T7" fmla="*/ 80 h 126"/>
                    <a:gd name="T8" fmla="*/ 22 w 121"/>
                    <a:gd name="T9" fmla="*/ 126 h 126"/>
                    <a:gd name="T10" fmla="*/ 61 w 121"/>
                    <a:gd name="T11" fmla="*/ 97 h 126"/>
                    <a:gd name="T12" fmla="*/ 92 w 121"/>
                    <a:gd name="T13" fmla="*/ 97 h 126"/>
                    <a:gd name="T14" fmla="*/ 87 w 121"/>
                    <a:gd name="T15" fmla="*/ 78 h 126"/>
                    <a:gd name="T16" fmla="*/ 121 w 121"/>
                    <a:gd name="T17" fmla="*/ 51 h 126"/>
                    <a:gd name="T18" fmla="*/ 75 w 121"/>
                    <a:gd name="T19" fmla="*/ 47 h 126"/>
                    <a:gd name="T20" fmla="*/ 58 w 121"/>
                    <a:gd name="T21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1" h="126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7" name="Freeform 12">
                  <a:extLst>
                    <a:ext uri="{FF2B5EF4-FFF2-40B4-BE49-F238E27FC236}">
                      <a16:creationId xmlns:a16="http://schemas.microsoft.com/office/drawing/2014/main" id="{2D19CDFE-A9BB-474B-8BCF-0E5CB26555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0" y="3581"/>
                  <a:ext cx="121" cy="126"/>
                </a:xfrm>
                <a:custGeom>
                  <a:avLst/>
                  <a:gdLst>
                    <a:gd name="T0" fmla="*/ 92 w 121"/>
                    <a:gd name="T1" fmla="*/ 97 h 126"/>
                    <a:gd name="T2" fmla="*/ 61 w 121"/>
                    <a:gd name="T3" fmla="*/ 97 h 126"/>
                    <a:gd name="T4" fmla="*/ 101 w 121"/>
                    <a:gd name="T5" fmla="*/ 124 h 126"/>
                    <a:gd name="T6" fmla="*/ 92 w 121"/>
                    <a:gd name="T7" fmla="*/ 97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126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29" name="Group 13">
                <a:extLst>
                  <a:ext uri="{FF2B5EF4-FFF2-40B4-BE49-F238E27FC236}">
                    <a16:creationId xmlns:a16="http://schemas.microsoft.com/office/drawing/2014/main" id="{F4344D8B-C0C8-4852-B470-410EA8EAC4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50187" y="7558903"/>
                <a:ext cx="661723" cy="688842"/>
                <a:chOff x="1322" y="3734"/>
                <a:chExt cx="122" cy="127"/>
              </a:xfrm>
            </p:grpSpPr>
            <p:sp>
              <p:nvSpPr>
                <p:cNvPr id="54" name="Freeform 14">
                  <a:extLst>
                    <a:ext uri="{FF2B5EF4-FFF2-40B4-BE49-F238E27FC236}">
                      <a16:creationId xmlns:a16="http://schemas.microsoft.com/office/drawing/2014/main" id="{5B5A4C68-5A85-44F4-A23D-B0D7E68551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2" y="3734"/>
                  <a:ext cx="122" cy="127"/>
                </a:xfrm>
                <a:custGeom>
                  <a:avLst/>
                  <a:gdLst>
                    <a:gd name="T0" fmla="*/ 58 w 122"/>
                    <a:gd name="T1" fmla="*/ 0 h 127"/>
                    <a:gd name="T2" fmla="*/ 42 w 122"/>
                    <a:gd name="T3" fmla="*/ 49 h 127"/>
                    <a:gd name="T4" fmla="*/ 0 w 122"/>
                    <a:gd name="T5" fmla="*/ 49 h 127"/>
                    <a:gd name="T6" fmla="*/ 35 w 122"/>
                    <a:gd name="T7" fmla="*/ 80 h 127"/>
                    <a:gd name="T8" fmla="*/ 22 w 122"/>
                    <a:gd name="T9" fmla="*/ 126 h 127"/>
                    <a:gd name="T10" fmla="*/ 61 w 122"/>
                    <a:gd name="T11" fmla="*/ 97 h 127"/>
                    <a:gd name="T12" fmla="*/ 92 w 122"/>
                    <a:gd name="T13" fmla="*/ 97 h 127"/>
                    <a:gd name="T14" fmla="*/ 87 w 122"/>
                    <a:gd name="T15" fmla="*/ 78 h 127"/>
                    <a:gd name="T16" fmla="*/ 121 w 122"/>
                    <a:gd name="T17" fmla="*/ 51 h 127"/>
                    <a:gd name="T18" fmla="*/ 75 w 122"/>
                    <a:gd name="T19" fmla="*/ 47 h 127"/>
                    <a:gd name="T20" fmla="*/ 58 w 122"/>
                    <a:gd name="T21" fmla="*/ 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2" h="127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5" name="Freeform 15">
                  <a:extLst>
                    <a:ext uri="{FF2B5EF4-FFF2-40B4-BE49-F238E27FC236}">
                      <a16:creationId xmlns:a16="http://schemas.microsoft.com/office/drawing/2014/main" id="{5A705540-5B34-402E-ADC4-34DB0E2D5F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2" y="3734"/>
                  <a:ext cx="122" cy="127"/>
                </a:xfrm>
                <a:custGeom>
                  <a:avLst/>
                  <a:gdLst>
                    <a:gd name="T0" fmla="*/ 92 w 122"/>
                    <a:gd name="T1" fmla="*/ 97 h 127"/>
                    <a:gd name="T2" fmla="*/ 61 w 122"/>
                    <a:gd name="T3" fmla="*/ 97 h 127"/>
                    <a:gd name="T4" fmla="*/ 101 w 122"/>
                    <a:gd name="T5" fmla="*/ 125 h 127"/>
                    <a:gd name="T6" fmla="*/ 92 w 122"/>
                    <a:gd name="T7" fmla="*/ 97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2" h="127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5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0" name="Group 16">
                <a:extLst>
                  <a:ext uri="{FF2B5EF4-FFF2-40B4-BE49-F238E27FC236}">
                    <a16:creationId xmlns:a16="http://schemas.microsoft.com/office/drawing/2014/main" id="{29052A23-B106-4544-B985-3F0240F5E01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57293" y="8670814"/>
                <a:ext cx="656299" cy="688842"/>
                <a:chOff x="1268" y="3939"/>
                <a:chExt cx="121" cy="127"/>
              </a:xfrm>
            </p:grpSpPr>
            <p:sp>
              <p:nvSpPr>
                <p:cNvPr id="52" name="Freeform 17">
                  <a:extLst>
                    <a:ext uri="{FF2B5EF4-FFF2-40B4-BE49-F238E27FC236}">
                      <a16:creationId xmlns:a16="http://schemas.microsoft.com/office/drawing/2014/main" id="{0F3DBFE4-1155-4CD7-AD52-C2A0C49593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8" y="3939"/>
                  <a:ext cx="121" cy="127"/>
                </a:xfrm>
                <a:custGeom>
                  <a:avLst/>
                  <a:gdLst>
                    <a:gd name="T0" fmla="*/ 58 w 121"/>
                    <a:gd name="T1" fmla="*/ 0 h 127"/>
                    <a:gd name="T2" fmla="*/ 42 w 121"/>
                    <a:gd name="T3" fmla="*/ 49 h 127"/>
                    <a:gd name="T4" fmla="*/ 0 w 121"/>
                    <a:gd name="T5" fmla="*/ 49 h 127"/>
                    <a:gd name="T6" fmla="*/ 35 w 121"/>
                    <a:gd name="T7" fmla="*/ 80 h 127"/>
                    <a:gd name="T8" fmla="*/ 22 w 121"/>
                    <a:gd name="T9" fmla="*/ 126 h 127"/>
                    <a:gd name="T10" fmla="*/ 61 w 121"/>
                    <a:gd name="T11" fmla="*/ 97 h 127"/>
                    <a:gd name="T12" fmla="*/ 92 w 121"/>
                    <a:gd name="T13" fmla="*/ 97 h 127"/>
                    <a:gd name="T14" fmla="*/ 87 w 121"/>
                    <a:gd name="T15" fmla="*/ 78 h 127"/>
                    <a:gd name="T16" fmla="*/ 121 w 121"/>
                    <a:gd name="T17" fmla="*/ 51 h 127"/>
                    <a:gd name="T18" fmla="*/ 75 w 121"/>
                    <a:gd name="T19" fmla="*/ 47 h 127"/>
                    <a:gd name="T20" fmla="*/ 58 w 121"/>
                    <a:gd name="T21" fmla="*/ 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1" h="127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3" name="Freeform 18">
                  <a:extLst>
                    <a:ext uri="{FF2B5EF4-FFF2-40B4-BE49-F238E27FC236}">
                      <a16:creationId xmlns:a16="http://schemas.microsoft.com/office/drawing/2014/main" id="{F1A781E4-A30E-41AD-8DDC-81A2421516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8" y="3939"/>
                  <a:ext cx="121" cy="127"/>
                </a:xfrm>
                <a:custGeom>
                  <a:avLst/>
                  <a:gdLst>
                    <a:gd name="T0" fmla="*/ 92 w 121"/>
                    <a:gd name="T1" fmla="*/ 97 h 127"/>
                    <a:gd name="T2" fmla="*/ 61 w 121"/>
                    <a:gd name="T3" fmla="*/ 97 h 127"/>
                    <a:gd name="T4" fmla="*/ 101 w 121"/>
                    <a:gd name="T5" fmla="*/ 124 h 127"/>
                    <a:gd name="T6" fmla="*/ 92 w 121"/>
                    <a:gd name="T7" fmla="*/ 97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127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1" name="Group 19">
                <a:extLst>
                  <a:ext uri="{FF2B5EF4-FFF2-40B4-BE49-F238E27FC236}">
                    <a16:creationId xmlns:a16="http://schemas.microsoft.com/office/drawing/2014/main" id="{1CB24389-8A5C-4A58-839C-33152E114A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50187" y="9793573"/>
                <a:ext cx="661723" cy="683418"/>
                <a:chOff x="1322" y="4146"/>
                <a:chExt cx="122" cy="126"/>
              </a:xfrm>
            </p:grpSpPr>
            <p:sp>
              <p:nvSpPr>
                <p:cNvPr id="50" name="Freeform 20">
                  <a:extLst>
                    <a:ext uri="{FF2B5EF4-FFF2-40B4-BE49-F238E27FC236}">
                      <a16:creationId xmlns:a16="http://schemas.microsoft.com/office/drawing/2014/main" id="{EF86511F-27BE-4C16-9E3C-5F30B2529D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2" y="4146"/>
                  <a:ext cx="122" cy="126"/>
                </a:xfrm>
                <a:custGeom>
                  <a:avLst/>
                  <a:gdLst>
                    <a:gd name="T0" fmla="*/ 58 w 122"/>
                    <a:gd name="T1" fmla="*/ 0 h 126"/>
                    <a:gd name="T2" fmla="*/ 42 w 122"/>
                    <a:gd name="T3" fmla="*/ 49 h 126"/>
                    <a:gd name="T4" fmla="*/ 0 w 122"/>
                    <a:gd name="T5" fmla="*/ 49 h 126"/>
                    <a:gd name="T6" fmla="*/ 35 w 122"/>
                    <a:gd name="T7" fmla="*/ 80 h 126"/>
                    <a:gd name="T8" fmla="*/ 22 w 122"/>
                    <a:gd name="T9" fmla="*/ 126 h 126"/>
                    <a:gd name="T10" fmla="*/ 61 w 122"/>
                    <a:gd name="T11" fmla="*/ 97 h 126"/>
                    <a:gd name="T12" fmla="*/ 92 w 122"/>
                    <a:gd name="T13" fmla="*/ 97 h 126"/>
                    <a:gd name="T14" fmla="*/ 87 w 122"/>
                    <a:gd name="T15" fmla="*/ 78 h 126"/>
                    <a:gd name="T16" fmla="*/ 121 w 122"/>
                    <a:gd name="T17" fmla="*/ 51 h 126"/>
                    <a:gd name="T18" fmla="*/ 75 w 122"/>
                    <a:gd name="T19" fmla="*/ 47 h 126"/>
                    <a:gd name="T20" fmla="*/ 58 w 122"/>
                    <a:gd name="T21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2" h="126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1" name="Freeform 21">
                  <a:extLst>
                    <a:ext uri="{FF2B5EF4-FFF2-40B4-BE49-F238E27FC236}">
                      <a16:creationId xmlns:a16="http://schemas.microsoft.com/office/drawing/2014/main" id="{C2256882-1BAF-4801-A68A-A037F6193D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2" y="4146"/>
                  <a:ext cx="122" cy="126"/>
                </a:xfrm>
                <a:custGeom>
                  <a:avLst/>
                  <a:gdLst>
                    <a:gd name="T0" fmla="*/ 92 w 122"/>
                    <a:gd name="T1" fmla="*/ 97 h 126"/>
                    <a:gd name="T2" fmla="*/ 61 w 122"/>
                    <a:gd name="T3" fmla="*/ 97 h 126"/>
                    <a:gd name="T4" fmla="*/ 101 w 122"/>
                    <a:gd name="T5" fmla="*/ 124 h 126"/>
                    <a:gd name="T6" fmla="*/ 92 w 122"/>
                    <a:gd name="T7" fmla="*/ 97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2" h="126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2" name="Group 22">
                <a:extLst>
                  <a:ext uri="{FF2B5EF4-FFF2-40B4-BE49-F238E27FC236}">
                    <a16:creationId xmlns:a16="http://schemas.microsoft.com/office/drawing/2014/main" id="{8E9B2716-5E71-4358-B872-20E290CEF7D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52932" y="10628862"/>
                <a:ext cx="656299" cy="683418"/>
                <a:chOff x="1470" y="4300"/>
                <a:chExt cx="121" cy="126"/>
              </a:xfrm>
            </p:grpSpPr>
            <p:sp>
              <p:nvSpPr>
                <p:cNvPr id="48" name="Freeform 23">
                  <a:extLst>
                    <a:ext uri="{FF2B5EF4-FFF2-40B4-BE49-F238E27FC236}">
                      <a16:creationId xmlns:a16="http://schemas.microsoft.com/office/drawing/2014/main" id="{76DB407A-48DE-4703-9B03-9270A80467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0" y="4300"/>
                  <a:ext cx="121" cy="126"/>
                </a:xfrm>
                <a:custGeom>
                  <a:avLst/>
                  <a:gdLst>
                    <a:gd name="T0" fmla="*/ 58 w 121"/>
                    <a:gd name="T1" fmla="*/ 0 h 126"/>
                    <a:gd name="T2" fmla="*/ 42 w 121"/>
                    <a:gd name="T3" fmla="*/ 49 h 126"/>
                    <a:gd name="T4" fmla="*/ 0 w 121"/>
                    <a:gd name="T5" fmla="*/ 49 h 126"/>
                    <a:gd name="T6" fmla="*/ 35 w 121"/>
                    <a:gd name="T7" fmla="*/ 80 h 126"/>
                    <a:gd name="T8" fmla="*/ 22 w 121"/>
                    <a:gd name="T9" fmla="*/ 126 h 126"/>
                    <a:gd name="T10" fmla="*/ 61 w 121"/>
                    <a:gd name="T11" fmla="*/ 97 h 126"/>
                    <a:gd name="T12" fmla="*/ 92 w 121"/>
                    <a:gd name="T13" fmla="*/ 97 h 126"/>
                    <a:gd name="T14" fmla="*/ 87 w 121"/>
                    <a:gd name="T15" fmla="*/ 78 h 126"/>
                    <a:gd name="T16" fmla="*/ 121 w 121"/>
                    <a:gd name="T17" fmla="*/ 51 h 126"/>
                    <a:gd name="T18" fmla="*/ 75 w 121"/>
                    <a:gd name="T19" fmla="*/ 47 h 126"/>
                    <a:gd name="T20" fmla="*/ 58 w 121"/>
                    <a:gd name="T21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1" h="126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9" name="Freeform 24">
                  <a:extLst>
                    <a:ext uri="{FF2B5EF4-FFF2-40B4-BE49-F238E27FC236}">
                      <a16:creationId xmlns:a16="http://schemas.microsoft.com/office/drawing/2014/main" id="{A5E5EF78-FA84-4EF1-9620-E00DF90B9A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0" y="4300"/>
                  <a:ext cx="121" cy="126"/>
                </a:xfrm>
                <a:custGeom>
                  <a:avLst/>
                  <a:gdLst>
                    <a:gd name="T0" fmla="*/ 92 w 121"/>
                    <a:gd name="T1" fmla="*/ 97 h 126"/>
                    <a:gd name="T2" fmla="*/ 61 w 121"/>
                    <a:gd name="T3" fmla="*/ 97 h 126"/>
                    <a:gd name="T4" fmla="*/ 101 w 121"/>
                    <a:gd name="T5" fmla="*/ 124 h 126"/>
                    <a:gd name="T6" fmla="*/ 92 w 121"/>
                    <a:gd name="T7" fmla="*/ 97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126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3" name="Group 25">
                <a:extLst>
                  <a:ext uri="{FF2B5EF4-FFF2-40B4-BE49-F238E27FC236}">
                    <a16:creationId xmlns:a16="http://schemas.microsoft.com/office/drawing/2014/main" id="{EFC8F5A9-8ABF-4718-B013-8AB3B7A3C9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97387" y="10932603"/>
                <a:ext cx="661723" cy="688842"/>
                <a:chOff x="1681" y="4356"/>
                <a:chExt cx="122" cy="127"/>
              </a:xfrm>
            </p:grpSpPr>
            <p:sp>
              <p:nvSpPr>
                <p:cNvPr id="46" name="Freeform 26">
                  <a:extLst>
                    <a:ext uri="{FF2B5EF4-FFF2-40B4-BE49-F238E27FC236}">
                      <a16:creationId xmlns:a16="http://schemas.microsoft.com/office/drawing/2014/main" id="{41F68BC4-C0C2-4FF9-9203-9532A36205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1" y="4356"/>
                  <a:ext cx="122" cy="127"/>
                </a:xfrm>
                <a:custGeom>
                  <a:avLst/>
                  <a:gdLst>
                    <a:gd name="T0" fmla="*/ 58 w 122"/>
                    <a:gd name="T1" fmla="*/ 0 h 127"/>
                    <a:gd name="T2" fmla="*/ 42 w 122"/>
                    <a:gd name="T3" fmla="*/ 49 h 127"/>
                    <a:gd name="T4" fmla="*/ 0 w 122"/>
                    <a:gd name="T5" fmla="*/ 49 h 127"/>
                    <a:gd name="T6" fmla="*/ 35 w 122"/>
                    <a:gd name="T7" fmla="*/ 80 h 127"/>
                    <a:gd name="T8" fmla="*/ 22 w 122"/>
                    <a:gd name="T9" fmla="*/ 126 h 127"/>
                    <a:gd name="T10" fmla="*/ 61 w 122"/>
                    <a:gd name="T11" fmla="*/ 97 h 127"/>
                    <a:gd name="T12" fmla="*/ 92 w 122"/>
                    <a:gd name="T13" fmla="*/ 97 h 127"/>
                    <a:gd name="T14" fmla="*/ 87 w 122"/>
                    <a:gd name="T15" fmla="*/ 78 h 127"/>
                    <a:gd name="T16" fmla="*/ 121 w 122"/>
                    <a:gd name="T17" fmla="*/ 51 h 127"/>
                    <a:gd name="T18" fmla="*/ 75 w 122"/>
                    <a:gd name="T19" fmla="*/ 47 h 127"/>
                    <a:gd name="T20" fmla="*/ 58 w 122"/>
                    <a:gd name="T21" fmla="*/ 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2" h="127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7" name="Freeform 27">
                  <a:extLst>
                    <a:ext uri="{FF2B5EF4-FFF2-40B4-BE49-F238E27FC236}">
                      <a16:creationId xmlns:a16="http://schemas.microsoft.com/office/drawing/2014/main" id="{CA30E785-070E-4F58-847A-DC4699F495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1" y="4356"/>
                  <a:ext cx="122" cy="127"/>
                </a:xfrm>
                <a:custGeom>
                  <a:avLst/>
                  <a:gdLst>
                    <a:gd name="T0" fmla="*/ 92 w 122"/>
                    <a:gd name="T1" fmla="*/ 97 h 127"/>
                    <a:gd name="T2" fmla="*/ 61 w 122"/>
                    <a:gd name="T3" fmla="*/ 97 h 127"/>
                    <a:gd name="T4" fmla="*/ 101 w 122"/>
                    <a:gd name="T5" fmla="*/ 124 h 127"/>
                    <a:gd name="T6" fmla="*/ 92 w 122"/>
                    <a:gd name="T7" fmla="*/ 97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2" h="127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4" name="Group 28">
                <a:extLst>
                  <a:ext uri="{FF2B5EF4-FFF2-40B4-BE49-F238E27FC236}">
                    <a16:creationId xmlns:a16="http://schemas.microsoft.com/office/drawing/2014/main" id="{0ADD3A05-B14E-4074-A645-1DD482CE56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09298" y="10628862"/>
                <a:ext cx="656299" cy="683418"/>
                <a:chOff x="1886" y="4300"/>
                <a:chExt cx="121" cy="126"/>
              </a:xfrm>
            </p:grpSpPr>
            <p:sp>
              <p:nvSpPr>
                <p:cNvPr id="44" name="Freeform 29">
                  <a:extLst>
                    <a:ext uri="{FF2B5EF4-FFF2-40B4-BE49-F238E27FC236}">
                      <a16:creationId xmlns:a16="http://schemas.microsoft.com/office/drawing/2014/main" id="{D906768D-6D67-454A-BF5C-847030DC37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6" y="4300"/>
                  <a:ext cx="121" cy="126"/>
                </a:xfrm>
                <a:custGeom>
                  <a:avLst/>
                  <a:gdLst>
                    <a:gd name="T0" fmla="*/ 58 w 121"/>
                    <a:gd name="T1" fmla="*/ 0 h 126"/>
                    <a:gd name="T2" fmla="*/ 42 w 121"/>
                    <a:gd name="T3" fmla="*/ 49 h 126"/>
                    <a:gd name="T4" fmla="*/ 0 w 121"/>
                    <a:gd name="T5" fmla="*/ 49 h 126"/>
                    <a:gd name="T6" fmla="*/ 35 w 121"/>
                    <a:gd name="T7" fmla="*/ 80 h 126"/>
                    <a:gd name="T8" fmla="*/ 22 w 121"/>
                    <a:gd name="T9" fmla="*/ 126 h 126"/>
                    <a:gd name="T10" fmla="*/ 61 w 121"/>
                    <a:gd name="T11" fmla="*/ 97 h 126"/>
                    <a:gd name="T12" fmla="*/ 92 w 121"/>
                    <a:gd name="T13" fmla="*/ 97 h 126"/>
                    <a:gd name="T14" fmla="*/ 87 w 121"/>
                    <a:gd name="T15" fmla="*/ 78 h 126"/>
                    <a:gd name="T16" fmla="*/ 121 w 121"/>
                    <a:gd name="T17" fmla="*/ 51 h 126"/>
                    <a:gd name="T18" fmla="*/ 75 w 121"/>
                    <a:gd name="T19" fmla="*/ 47 h 126"/>
                    <a:gd name="T20" fmla="*/ 58 w 121"/>
                    <a:gd name="T21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1" h="126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5" name="Freeform 30">
                  <a:extLst>
                    <a:ext uri="{FF2B5EF4-FFF2-40B4-BE49-F238E27FC236}">
                      <a16:creationId xmlns:a16="http://schemas.microsoft.com/office/drawing/2014/main" id="{E5E3F837-046A-47FC-8294-2663B676DB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6" y="4300"/>
                  <a:ext cx="121" cy="126"/>
                </a:xfrm>
                <a:custGeom>
                  <a:avLst/>
                  <a:gdLst>
                    <a:gd name="T0" fmla="*/ 92 w 121"/>
                    <a:gd name="T1" fmla="*/ 97 h 126"/>
                    <a:gd name="T2" fmla="*/ 61 w 121"/>
                    <a:gd name="T3" fmla="*/ 97 h 126"/>
                    <a:gd name="T4" fmla="*/ 101 w 121"/>
                    <a:gd name="T5" fmla="*/ 124 h 126"/>
                    <a:gd name="T6" fmla="*/ 92 w 121"/>
                    <a:gd name="T7" fmla="*/ 97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126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5" name="Group 31">
                <a:extLst>
                  <a:ext uri="{FF2B5EF4-FFF2-40B4-BE49-F238E27FC236}">
                    <a16:creationId xmlns:a16="http://schemas.microsoft.com/office/drawing/2014/main" id="{BFAA3106-FB9D-41DD-96C6-C0A22623252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33739" y="9793573"/>
                <a:ext cx="661723" cy="683418"/>
                <a:chOff x="2038" y="4146"/>
                <a:chExt cx="122" cy="126"/>
              </a:xfrm>
            </p:grpSpPr>
            <p:sp>
              <p:nvSpPr>
                <p:cNvPr id="42" name="Freeform 32">
                  <a:extLst>
                    <a:ext uri="{FF2B5EF4-FFF2-40B4-BE49-F238E27FC236}">
                      <a16:creationId xmlns:a16="http://schemas.microsoft.com/office/drawing/2014/main" id="{79758C8C-3CDD-49F8-975F-CA5CAA5C17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8" y="4146"/>
                  <a:ext cx="122" cy="126"/>
                </a:xfrm>
                <a:custGeom>
                  <a:avLst/>
                  <a:gdLst>
                    <a:gd name="T0" fmla="*/ 58 w 122"/>
                    <a:gd name="T1" fmla="*/ 0 h 126"/>
                    <a:gd name="T2" fmla="*/ 42 w 122"/>
                    <a:gd name="T3" fmla="*/ 49 h 126"/>
                    <a:gd name="T4" fmla="*/ 0 w 122"/>
                    <a:gd name="T5" fmla="*/ 49 h 126"/>
                    <a:gd name="T6" fmla="*/ 35 w 122"/>
                    <a:gd name="T7" fmla="*/ 80 h 126"/>
                    <a:gd name="T8" fmla="*/ 22 w 122"/>
                    <a:gd name="T9" fmla="*/ 126 h 126"/>
                    <a:gd name="T10" fmla="*/ 61 w 122"/>
                    <a:gd name="T11" fmla="*/ 97 h 126"/>
                    <a:gd name="T12" fmla="*/ 92 w 122"/>
                    <a:gd name="T13" fmla="*/ 97 h 126"/>
                    <a:gd name="T14" fmla="*/ 87 w 122"/>
                    <a:gd name="T15" fmla="*/ 78 h 126"/>
                    <a:gd name="T16" fmla="*/ 121 w 122"/>
                    <a:gd name="T17" fmla="*/ 51 h 126"/>
                    <a:gd name="T18" fmla="*/ 75 w 122"/>
                    <a:gd name="T19" fmla="*/ 47 h 126"/>
                    <a:gd name="T20" fmla="*/ 58 w 122"/>
                    <a:gd name="T21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2" h="126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3" name="Freeform 33">
                  <a:extLst>
                    <a:ext uri="{FF2B5EF4-FFF2-40B4-BE49-F238E27FC236}">
                      <a16:creationId xmlns:a16="http://schemas.microsoft.com/office/drawing/2014/main" id="{438C1C09-23DE-455E-88D8-DC93AC9A7C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8" y="4146"/>
                  <a:ext cx="122" cy="126"/>
                </a:xfrm>
                <a:custGeom>
                  <a:avLst/>
                  <a:gdLst>
                    <a:gd name="T0" fmla="*/ 92 w 122"/>
                    <a:gd name="T1" fmla="*/ 97 h 126"/>
                    <a:gd name="T2" fmla="*/ 61 w 122"/>
                    <a:gd name="T3" fmla="*/ 97 h 126"/>
                    <a:gd name="T4" fmla="*/ 100 w 122"/>
                    <a:gd name="T5" fmla="*/ 124 h 126"/>
                    <a:gd name="T6" fmla="*/ 92 w 122"/>
                    <a:gd name="T7" fmla="*/ 97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2" h="126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0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6" name="Group 34">
                <a:extLst>
                  <a:ext uri="{FF2B5EF4-FFF2-40B4-BE49-F238E27FC236}">
                    <a16:creationId xmlns:a16="http://schemas.microsoft.com/office/drawing/2014/main" id="{0DF0EA59-F472-406A-B7A3-B477D1A0AEE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504937" y="8670814"/>
                <a:ext cx="656299" cy="688842"/>
                <a:chOff x="2088" y="3939"/>
                <a:chExt cx="121" cy="127"/>
              </a:xfrm>
            </p:grpSpPr>
            <p:sp>
              <p:nvSpPr>
                <p:cNvPr id="40" name="Freeform 35">
                  <a:extLst>
                    <a:ext uri="{FF2B5EF4-FFF2-40B4-BE49-F238E27FC236}">
                      <a16:creationId xmlns:a16="http://schemas.microsoft.com/office/drawing/2014/main" id="{5BF9A8EE-E396-4BDB-BA2C-3C8909080C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8" y="3939"/>
                  <a:ext cx="121" cy="127"/>
                </a:xfrm>
                <a:custGeom>
                  <a:avLst/>
                  <a:gdLst>
                    <a:gd name="T0" fmla="*/ 58 w 121"/>
                    <a:gd name="T1" fmla="*/ 0 h 127"/>
                    <a:gd name="T2" fmla="*/ 42 w 121"/>
                    <a:gd name="T3" fmla="*/ 49 h 127"/>
                    <a:gd name="T4" fmla="*/ 0 w 121"/>
                    <a:gd name="T5" fmla="*/ 49 h 127"/>
                    <a:gd name="T6" fmla="*/ 35 w 121"/>
                    <a:gd name="T7" fmla="*/ 80 h 127"/>
                    <a:gd name="T8" fmla="*/ 22 w 121"/>
                    <a:gd name="T9" fmla="*/ 126 h 127"/>
                    <a:gd name="T10" fmla="*/ 61 w 121"/>
                    <a:gd name="T11" fmla="*/ 97 h 127"/>
                    <a:gd name="T12" fmla="*/ 92 w 121"/>
                    <a:gd name="T13" fmla="*/ 97 h 127"/>
                    <a:gd name="T14" fmla="*/ 87 w 121"/>
                    <a:gd name="T15" fmla="*/ 78 h 127"/>
                    <a:gd name="T16" fmla="*/ 121 w 121"/>
                    <a:gd name="T17" fmla="*/ 51 h 127"/>
                    <a:gd name="T18" fmla="*/ 75 w 121"/>
                    <a:gd name="T19" fmla="*/ 47 h 127"/>
                    <a:gd name="T20" fmla="*/ 58 w 121"/>
                    <a:gd name="T21" fmla="*/ 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1" h="127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1" name="Freeform 36">
                  <a:extLst>
                    <a:ext uri="{FF2B5EF4-FFF2-40B4-BE49-F238E27FC236}">
                      <a16:creationId xmlns:a16="http://schemas.microsoft.com/office/drawing/2014/main" id="{ED3F4D76-895F-40AE-BBE9-48F77CA735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8" y="3939"/>
                  <a:ext cx="121" cy="127"/>
                </a:xfrm>
                <a:custGeom>
                  <a:avLst/>
                  <a:gdLst>
                    <a:gd name="T0" fmla="*/ 92 w 121"/>
                    <a:gd name="T1" fmla="*/ 97 h 127"/>
                    <a:gd name="T2" fmla="*/ 61 w 121"/>
                    <a:gd name="T3" fmla="*/ 97 h 127"/>
                    <a:gd name="T4" fmla="*/ 100 w 121"/>
                    <a:gd name="T5" fmla="*/ 124 h 127"/>
                    <a:gd name="T6" fmla="*/ 92 w 121"/>
                    <a:gd name="T7" fmla="*/ 97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127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0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7" name="Group 37">
                <a:extLst>
                  <a:ext uri="{FF2B5EF4-FFF2-40B4-BE49-F238E27FC236}">
                    <a16:creationId xmlns:a16="http://schemas.microsoft.com/office/drawing/2014/main" id="{B104A3A3-CD66-412B-98C8-F12AD1CAB3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33739" y="7558903"/>
                <a:ext cx="661723" cy="688842"/>
                <a:chOff x="2038" y="3734"/>
                <a:chExt cx="122" cy="127"/>
              </a:xfrm>
            </p:grpSpPr>
            <p:sp>
              <p:nvSpPr>
                <p:cNvPr id="38" name="Freeform 38">
                  <a:extLst>
                    <a:ext uri="{FF2B5EF4-FFF2-40B4-BE49-F238E27FC236}">
                      <a16:creationId xmlns:a16="http://schemas.microsoft.com/office/drawing/2014/main" id="{DFBDFD33-41F0-4AC0-ABDC-7267AC95DC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8" y="3734"/>
                  <a:ext cx="122" cy="127"/>
                </a:xfrm>
                <a:custGeom>
                  <a:avLst/>
                  <a:gdLst>
                    <a:gd name="T0" fmla="*/ 58 w 122"/>
                    <a:gd name="T1" fmla="*/ 0 h 127"/>
                    <a:gd name="T2" fmla="*/ 42 w 122"/>
                    <a:gd name="T3" fmla="*/ 49 h 127"/>
                    <a:gd name="T4" fmla="*/ 0 w 122"/>
                    <a:gd name="T5" fmla="*/ 49 h 127"/>
                    <a:gd name="T6" fmla="*/ 35 w 122"/>
                    <a:gd name="T7" fmla="*/ 80 h 127"/>
                    <a:gd name="T8" fmla="*/ 22 w 122"/>
                    <a:gd name="T9" fmla="*/ 126 h 127"/>
                    <a:gd name="T10" fmla="*/ 61 w 122"/>
                    <a:gd name="T11" fmla="*/ 97 h 127"/>
                    <a:gd name="T12" fmla="*/ 92 w 122"/>
                    <a:gd name="T13" fmla="*/ 97 h 127"/>
                    <a:gd name="T14" fmla="*/ 87 w 122"/>
                    <a:gd name="T15" fmla="*/ 78 h 127"/>
                    <a:gd name="T16" fmla="*/ 121 w 122"/>
                    <a:gd name="T17" fmla="*/ 51 h 127"/>
                    <a:gd name="T18" fmla="*/ 75 w 122"/>
                    <a:gd name="T19" fmla="*/ 47 h 127"/>
                    <a:gd name="T20" fmla="*/ 58 w 122"/>
                    <a:gd name="T21" fmla="*/ 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2" h="127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9" name="Freeform 39">
                  <a:extLst>
                    <a:ext uri="{FF2B5EF4-FFF2-40B4-BE49-F238E27FC236}">
                      <a16:creationId xmlns:a16="http://schemas.microsoft.com/office/drawing/2014/main" id="{228224D0-4C6D-44F2-8A6D-65354FC758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8" y="3734"/>
                  <a:ext cx="122" cy="127"/>
                </a:xfrm>
                <a:custGeom>
                  <a:avLst/>
                  <a:gdLst>
                    <a:gd name="T0" fmla="*/ 92 w 122"/>
                    <a:gd name="T1" fmla="*/ 97 h 127"/>
                    <a:gd name="T2" fmla="*/ 61 w 122"/>
                    <a:gd name="T3" fmla="*/ 97 h 127"/>
                    <a:gd name="T4" fmla="*/ 100 w 122"/>
                    <a:gd name="T5" fmla="*/ 125 h 127"/>
                    <a:gd name="T6" fmla="*/ 92 w 122"/>
                    <a:gd name="T7" fmla="*/ 97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2" h="127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0" y="125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5E7DBA51-FA74-4CFD-B097-4233490FABB7}"/>
                </a:ext>
              </a:extLst>
            </p:cNvPr>
            <p:cNvGrpSpPr/>
            <p:nvPr/>
          </p:nvGrpSpPr>
          <p:grpSpPr>
            <a:xfrm>
              <a:off x="3759033" y="3296669"/>
              <a:ext cx="1640826" cy="1970047"/>
              <a:chOff x="3288432" y="1720280"/>
              <a:chExt cx="2459882" cy="2953442"/>
            </a:xfrm>
          </p:grpSpPr>
          <p:grpSp>
            <p:nvGrpSpPr>
              <p:cNvPr id="11" name="Groupe 10">
                <a:extLst>
                  <a:ext uri="{FF2B5EF4-FFF2-40B4-BE49-F238E27FC236}">
                    <a16:creationId xmlns:a16="http://schemas.microsoft.com/office/drawing/2014/main" id="{B2D03D0F-DC34-4BD5-9EC1-3246F58ACDBB}"/>
                  </a:ext>
                </a:extLst>
              </p:cNvPr>
              <p:cNvGrpSpPr/>
              <p:nvPr/>
            </p:nvGrpSpPr>
            <p:grpSpPr>
              <a:xfrm>
                <a:off x="3288432" y="1720280"/>
                <a:ext cx="2088232" cy="2952328"/>
                <a:chOff x="3288432" y="1720280"/>
                <a:chExt cx="2088232" cy="2952328"/>
              </a:xfrm>
            </p:grpSpPr>
            <p:grpSp>
              <p:nvGrpSpPr>
                <p:cNvPr id="19" name="Groupe 18">
                  <a:extLst>
                    <a:ext uri="{FF2B5EF4-FFF2-40B4-BE49-F238E27FC236}">
                      <a16:creationId xmlns:a16="http://schemas.microsoft.com/office/drawing/2014/main" id="{ABE9DFFB-F0DB-41EB-93EA-4BC731A83BAF}"/>
                    </a:ext>
                  </a:extLst>
                </p:cNvPr>
                <p:cNvGrpSpPr/>
                <p:nvPr/>
              </p:nvGrpSpPr>
              <p:grpSpPr>
                <a:xfrm>
                  <a:off x="3288432" y="1720280"/>
                  <a:ext cx="2088232" cy="2952328"/>
                  <a:chOff x="2588842" y="1751666"/>
                  <a:chExt cx="2229426" cy="2075737"/>
                </a:xfrm>
              </p:grpSpPr>
              <p:sp>
                <p:nvSpPr>
                  <p:cNvPr id="21" name="Freeform 41">
                    <a:extLst>
                      <a:ext uri="{FF2B5EF4-FFF2-40B4-BE49-F238E27FC236}">
                        <a16:creationId xmlns:a16="http://schemas.microsoft.com/office/drawing/2014/main" id="{C3689FFE-6046-4500-9939-9FDC5249CEE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88842" y="1751666"/>
                    <a:ext cx="2229426" cy="2075737"/>
                  </a:xfrm>
                  <a:custGeom>
                    <a:avLst/>
                    <a:gdLst>
                      <a:gd name="T0" fmla="*/ 57 w 407"/>
                      <a:gd name="T1" fmla="*/ 0 h 405"/>
                      <a:gd name="T2" fmla="*/ 2 w 407"/>
                      <a:gd name="T3" fmla="*/ 0 h 405"/>
                      <a:gd name="T4" fmla="*/ 2 w 407"/>
                      <a:gd name="T5" fmla="*/ 110 h 405"/>
                      <a:gd name="T6" fmla="*/ 0 w 407"/>
                      <a:gd name="T7" fmla="*/ 110 h 405"/>
                      <a:gd name="T8" fmla="*/ 3 w 407"/>
                      <a:gd name="T9" fmla="*/ 124 h 405"/>
                      <a:gd name="T10" fmla="*/ 14 w 407"/>
                      <a:gd name="T11" fmla="*/ 139 h 405"/>
                      <a:gd name="T12" fmla="*/ 31 w 407"/>
                      <a:gd name="T13" fmla="*/ 151 h 405"/>
                      <a:gd name="T14" fmla="*/ 53 w 407"/>
                      <a:gd name="T15" fmla="*/ 163 h 405"/>
                      <a:gd name="T16" fmla="*/ 77 w 407"/>
                      <a:gd name="T17" fmla="*/ 405 h 405"/>
                      <a:gd name="T18" fmla="*/ 332 w 407"/>
                      <a:gd name="T19" fmla="*/ 405 h 405"/>
                      <a:gd name="T20" fmla="*/ 332 w 407"/>
                      <a:gd name="T21" fmla="*/ 285 h 405"/>
                      <a:gd name="T22" fmla="*/ 177 w 407"/>
                      <a:gd name="T23" fmla="*/ 285 h 405"/>
                      <a:gd name="T24" fmla="*/ 177 w 407"/>
                      <a:gd name="T25" fmla="*/ 170 h 405"/>
                      <a:gd name="T26" fmla="*/ 336 w 407"/>
                      <a:gd name="T27" fmla="*/ 170 h 405"/>
                      <a:gd name="T28" fmla="*/ 357 w 407"/>
                      <a:gd name="T29" fmla="*/ 161 h 405"/>
                      <a:gd name="T30" fmla="*/ 378 w 407"/>
                      <a:gd name="T31" fmla="*/ 150 h 405"/>
                      <a:gd name="T32" fmla="*/ 393 w 407"/>
                      <a:gd name="T33" fmla="*/ 136 h 405"/>
                      <a:gd name="T34" fmla="*/ 402 w 407"/>
                      <a:gd name="T35" fmla="*/ 121 h 405"/>
                      <a:gd name="T36" fmla="*/ 407 w 407"/>
                      <a:gd name="T37" fmla="*/ 110 h 405"/>
                      <a:gd name="T38" fmla="*/ 407 w 407"/>
                      <a:gd name="T39" fmla="*/ 49 h 405"/>
                      <a:gd name="T40" fmla="*/ 57 w 407"/>
                      <a:gd name="T41" fmla="*/ 50 h 405"/>
                      <a:gd name="T42" fmla="*/ 57 w 407"/>
                      <a:gd name="T43" fmla="*/ 0 h 4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407" h="405">
                        <a:moveTo>
                          <a:pt x="57" y="0"/>
                        </a:moveTo>
                        <a:lnTo>
                          <a:pt x="2" y="0"/>
                        </a:lnTo>
                        <a:lnTo>
                          <a:pt x="2" y="110"/>
                        </a:lnTo>
                        <a:lnTo>
                          <a:pt x="0" y="110"/>
                        </a:lnTo>
                        <a:lnTo>
                          <a:pt x="3" y="124"/>
                        </a:lnTo>
                        <a:lnTo>
                          <a:pt x="14" y="139"/>
                        </a:lnTo>
                        <a:lnTo>
                          <a:pt x="31" y="151"/>
                        </a:lnTo>
                        <a:lnTo>
                          <a:pt x="53" y="163"/>
                        </a:lnTo>
                        <a:lnTo>
                          <a:pt x="77" y="405"/>
                        </a:lnTo>
                        <a:lnTo>
                          <a:pt x="332" y="405"/>
                        </a:lnTo>
                        <a:lnTo>
                          <a:pt x="332" y="285"/>
                        </a:lnTo>
                        <a:lnTo>
                          <a:pt x="177" y="285"/>
                        </a:lnTo>
                        <a:lnTo>
                          <a:pt x="177" y="170"/>
                        </a:lnTo>
                        <a:lnTo>
                          <a:pt x="336" y="170"/>
                        </a:lnTo>
                        <a:lnTo>
                          <a:pt x="357" y="161"/>
                        </a:lnTo>
                        <a:lnTo>
                          <a:pt x="378" y="150"/>
                        </a:lnTo>
                        <a:lnTo>
                          <a:pt x="393" y="136"/>
                        </a:lnTo>
                        <a:lnTo>
                          <a:pt x="402" y="121"/>
                        </a:lnTo>
                        <a:lnTo>
                          <a:pt x="407" y="110"/>
                        </a:lnTo>
                        <a:lnTo>
                          <a:pt x="407" y="49"/>
                        </a:lnTo>
                        <a:lnTo>
                          <a:pt x="57" y="50"/>
                        </a:lnTo>
                        <a:lnTo>
                          <a:pt x="57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 dirty="0"/>
                  </a:p>
                </p:txBody>
              </p:sp>
              <p:sp>
                <p:nvSpPr>
                  <p:cNvPr id="22" name="Rectangle 43">
                    <a:extLst>
                      <a:ext uri="{FF2B5EF4-FFF2-40B4-BE49-F238E27FC236}">
                        <a16:creationId xmlns:a16="http://schemas.microsoft.com/office/drawing/2014/main" id="{31C27931-77CC-4ACA-87EB-4617912395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96325" y="1751666"/>
                    <a:ext cx="325437" cy="27119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23" name="Rectangle 44">
                    <a:extLst>
                      <a:ext uri="{FF2B5EF4-FFF2-40B4-BE49-F238E27FC236}">
                        <a16:creationId xmlns:a16="http://schemas.microsoft.com/office/drawing/2014/main" id="{C3450E49-B39F-4FA6-9C79-8CD9E0A9E9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20080" y="1751666"/>
                    <a:ext cx="379677" cy="27119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24" name="Rectangle 45">
                    <a:extLst>
                      <a:ext uri="{FF2B5EF4-FFF2-40B4-BE49-F238E27FC236}">
                        <a16:creationId xmlns:a16="http://schemas.microsoft.com/office/drawing/2014/main" id="{6070EC16-E52F-472C-88EE-84183C8192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33884" y="1751666"/>
                    <a:ext cx="379677" cy="27119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</p:grp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944DD188-C5DD-4229-BE1A-54A6C322509F}"/>
                    </a:ext>
                  </a:extLst>
                </p:cNvPr>
                <p:cNvSpPr/>
                <p:nvPr/>
              </p:nvSpPr>
              <p:spPr>
                <a:xfrm rot="244914">
                  <a:off x="4545090" y="2904972"/>
                  <a:ext cx="515729" cy="96449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</p:grpSp>
          <p:grpSp>
            <p:nvGrpSpPr>
              <p:cNvPr id="12" name="Groupe 11">
                <a:extLst>
                  <a:ext uri="{FF2B5EF4-FFF2-40B4-BE49-F238E27FC236}">
                    <a16:creationId xmlns:a16="http://schemas.microsoft.com/office/drawing/2014/main" id="{8E81A68D-7B9C-4E29-8262-00C5D8A9C9DA}"/>
                  </a:ext>
                </a:extLst>
              </p:cNvPr>
              <p:cNvGrpSpPr/>
              <p:nvPr/>
            </p:nvGrpSpPr>
            <p:grpSpPr>
              <a:xfrm>
                <a:off x="4780156" y="3304947"/>
                <a:ext cx="968158" cy="1368775"/>
                <a:chOff x="3288432" y="1720280"/>
                <a:chExt cx="2088232" cy="2952328"/>
              </a:xfrm>
            </p:grpSpPr>
            <p:grpSp>
              <p:nvGrpSpPr>
                <p:cNvPr id="13" name="Groupe 12">
                  <a:extLst>
                    <a:ext uri="{FF2B5EF4-FFF2-40B4-BE49-F238E27FC236}">
                      <a16:creationId xmlns:a16="http://schemas.microsoft.com/office/drawing/2014/main" id="{5B3AC628-7B65-45C9-9C2C-1A9489F56611}"/>
                    </a:ext>
                  </a:extLst>
                </p:cNvPr>
                <p:cNvGrpSpPr/>
                <p:nvPr/>
              </p:nvGrpSpPr>
              <p:grpSpPr>
                <a:xfrm>
                  <a:off x="3288432" y="1720280"/>
                  <a:ext cx="2088232" cy="2952328"/>
                  <a:chOff x="2588842" y="1751666"/>
                  <a:chExt cx="2229426" cy="2075737"/>
                </a:xfrm>
              </p:grpSpPr>
              <p:sp>
                <p:nvSpPr>
                  <p:cNvPr id="15" name="Freeform 41">
                    <a:extLst>
                      <a:ext uri="{FF2B5EF4-FFF2-40B4-BE49-F238E27FC236}">
                        <a16:creationId xmlns:a16="http://schemas.microsoft.com/office/drawing/2014/main" id="{A82D34AC-9F97-406A-98DF-1EE3FE32EDF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88842" y="1751666"/>
                    <a:ext cx="2229426" cy="2075737"/>
                  </a:xfrm>
                  <a:custGeom>
                    <a:avLst/>
                    <a:gdLst>
                      <a:gd name="T0" fmla="*/ 57 w 407"/>
                      <a:gd name="T1" fmla="*/ 0 h 405"/>
                      <a:gd name="T2" fmla="*/ 2 w 407"/>
                      <a:gd name="T3" fmla="*/ 0 h 405"/>
                      <a:gd name="T4" fmla="*/ 2 w 407"/>
                      <a:gd name="T5" fmla="*/ 110 h 405"/>
                      <a:gd name="T6" fmla="*/ 0 w 407"/>
                      <a:gd name="T7" fmla="*/ 110 h 405"/>
                      <a:gd name="T8" fmla="*/ 3 w 407"/>
                      <a:gd name="T9" fmla="*/ 124 h 405"/>
                      <a:gd name="T10" fmla="*/ 14 w 407"/>
                      <a:gd name="T11" fmla="*/ 139 h 405"/>
                      <a:gd name="T12" fmla="*/ 31 w 407"/>
                      <a:gd name="T13" fmla="*/ 151 h 405"/>
                      <a:gd name="T14" fmla="*/ 53 w 407"/>
                      <a:gd name="T15" fmla="*/ 163 h 405"/>
                      <a:gd name="T16" fmla="*/ 77 w 407"/>
                      <a:gd name="T17" fmla="*/ 405 h 405"/>
                      <a:gd name="T18" fmla="*/ 332 w 407"/>
                      <a:gd name="T19" fmla="*/ 405 h 405"/>
                      <a:gd name="T20" fmla="*/ 332 w 407"/>
                      <a:gd name="T21" fmla="*/ 285 h 405"/>
                      <a:gd name="T22" fmla="*/ 177 w 407"/>
                      <a:gd name="T23" fmla="*/ 285 h 405"/>
                      <a:gd name="T24" fmla="*/ 177 w 407"/>
                      <a:gd name="T25" fmla="*/ 170 h 405"/>
                      <a:gd name="T26" fmla="*/ 336 w 407"/>
                      <a:gd name="T27" fmla="*/ 170 h 405"/>
                      <a:gd name="T28" fmla="*/ 357 w 407"/>
                      <a:gd name="T29" fmla="*/ 161 h 405"/>
                      <a:gd name="T30" fmla="*/ 378 w 407"/>
                      <a:gd name="T31" fmla="*/ 150 h 405"/>
                      <a:gd name="T32" fmla="*/ 393 w 407"/>
                      <a:gd name="T33" fmla="*/ 136 h 405"/>
                      <a:gd name="T34" fmla="*/ 402 w 407"/>
                      <a:gd name="T35" fmla="*/ 121 h 405"/>
                      <a:gd name="T36" fmla="*/ 407 w 407"/>
                      <a:gd name="T37" fmla="*/ 110 h 405"/>
                      <a:gd name="T38" fmla="*/ 407 w 407"/>
                      <a:gd name="T39" fmla="*/ 49 h 405"/>
                      <a:gd name="T40" fmla="*/ 57 w 407"/>
                      <a:gd name="T41" fmla="*/ 50 h 405"/>
                      <a:gd name="T42" fmla="*/ 57 w 407"/>
                      <a:gd name="T43" fmla="*/ 0 h 4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407" h="405">
                        <a:moveTo>
                          <a:pt x="57" y="0"/>
                        </a:moveTo>
                        <a:lnTo>
                          <a:pt x="2" y="0"/>
                        </a:lnTo>
                        <a:lnTo>
                          <a:pt x="2" y="110"/>
                        </a:lnTo>
                        <a:lnTo>
                          <a:pt x="0" y="110"/>
                        </a:lnTo>
                        <a:lnTo>
                          <a:pt x="3" y="124"/>
                        </a:lnTo>
                        <a:lnTo>
                          <a:pt x="14" y="139"/>
                        </a:lnTo>
                        <a:lnTo>
                          <a:pt x="31" y="151"/>
                        </a:lnTo>
                        <a:lnTo>
                          <a:pt x="53" y="163"/>
                        </a:lnTo>
                        <a:lnTo>
                          <a:pt x="77" y="405"/>
                        </a:lnTo>
                        <a:lnTo>
                          <a:pt x="332" y="405"/>
                        </a:lnTo>
                        <a:lnTo>
                          <a:pt x="332" y="285"/>
                        </a:lnTo>
                        <a:lnTo>
                          <a:pt x="177" y="285"/>
                        </a:lnTo>
                        <a:lnTo>
                          <a:pt x="177" y="170"/>
                        </a:lnTo>
                        <a:lnTo>
                          <a:pt x="336" y="170"/>
                        </a:lnTo>
                        <a:lnTo>
                          <a:pt x="357" y="161"/>
                        </a:lnTo>
                        <a:lnTo>
                          <a:pt x="378" y="150"/>
                        </a:lnTo>
                        <a:lnTo>
                          <a:pt x="393" y="136"/>
                        </a:lnTo>
                        <a:lnTo>
                          <a:pt x="402" y="121"/>
                        </a:lnTo>
                        <a:lnTo>
                          <a:pt x="407" y="110"/>
                        </a:lnTo>
                        <a:lnTo>
                          <a:pt x="407" y="49"/>
                        </a:lnTo>
                        <a:lnTo>
                          <a:pt x="57" y="50"/>
                        </a:lnTo>
                        <a:lnTo>
                          <a:pt x="57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 dirty="0"/>
                  </a:p>
                </p:txBody>
              </p:sp>
              <p:sp>
                <p:nvSpPr>
                  <p:cNvPr id="16" name="Rectangle 43">
                    <a:extLst>
                      <a:ext uri="{FF2B5EF4-FFF2-40B4-BE49-F238E27FC236}">
                        <a16:creationId xmlns:a16="http://schemas.microsoft.com/office/drawing/2014/main" id="{3D9AB95B-31C9-40C8-B2FD-2A190B6111C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96325" y="1751666"/>
                    <a:ext cx="325437" cy="27119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7" name="Rectangle 44">
                    <a:extLst>
                      <a:ext uri="{FF2B5EF4-FFF2-40B4-BE49-F238E27FC236}">
                        <a16:creationId xmlns:a16="http://schemas.microsoft.com/office/drawing/2014/main" id="{CD3044AB-7DE9-44A8-B7D2-0648E76CA5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20080" y="1751666"/>
                    <a:ext cx="379677" cy="27119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8" name="Rectangle 45">
                    <a:extLst>
                      <a:ext uri="{FF2B5EF4-FFF2-40B4-BE49-F238E27FC236}">
                        <a16:creationId xmlns:a16="http://schemas.microsoft.com/office/drawing/2014/main" id="{EFFA67C7-AD76-4B67-ADB3-D75F7E131A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33884" y="1751666"/>
                    <a:ext cx="379677" cy="27119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</p:grp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E1DD0A1E-FB44-4BCE-BFAE-0C13554B9105}"/>
                    </a:ext>
                  </a:extLst>
                </p:cNvPr>
                <p:cNvSpPr/>
                <p:nvPr/>
              </p:nvSpPr>
              <p:spPr>
                <a:xfrm rot="244914">
                  <a:off x="4545090" y="2904972"/>
                  <a:ext cx="515729" cy="96449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</p:grpSp>
        </p:grpSp>
      </p:grpSp>
      <p:pic>
        <p:nvPicPr>
          <p:cNvPr id="62" name="Image 6">
            <a:extLst>
              <a:ext uri="{FF2B5EF4-FFF2-40B4-BE49-F238E27FC236}">
                <a16:creationId xmlns:a16="http://schemas.microsoft.com/office/drawing/2014/main" id="{6982F3CC-312F-43F8-A5B6-FFE407039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578" y="6075048"/>
            <a:ext cx="2268898" cy="63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a_gde_je_pecat_transparent">
            <a:extLst>
              <a:ext uri="{FF2B5EF4-FFF2-40B4-BE49-F238E27FC236}">
                <a16:creationId xmlns:a16="http://schemas.microsoft.com/office/drawing/2014/main" id="{14C05BCC-DFBE-4AAB-9C78-95ABEF971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446" y="6234086"/>
            <a:ext cx="560166" cy="511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Din l-Art Ä¦elwa - National Trust of Malta">
            <a:extLst>
              <a:ext uri="{FF2B5EF4-FFF2-40B4-BE49-F238E27FC236}">
                <a16:creationId xmlns:a16="http://schemas.microsoft.com/office/drawing/2014/main" id="{DC7F7CDA-14EA-40F6-9813-DB9F7EAAC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796" y="6222646"/>
            <a:ext cx="1776569" cy="54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030">
            <a:extLst>
              <a:ext uri="{FF2B5EF4-FFF2-40B4-BE49-F238E27FC236}">
                <a16:creationId xmlns:a16="http://schemas.microsoft.com/office/drawing/2014/main" id="{6B4E1140-AB33-4CD9-83CA-1FF6E32ADE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215" y="6227354"/>
            <a:ext cx="1970219" cy="443345"/>
          </a:xfrm>
          <a:prstGeom prst="rect">
            <a:avLst/>
          </a:prstGeom>
        </p:spPr>
      </p:pic>
      <p:pic>
        <p:nvPicPr>
          <p:cNvPr id="1032" name="Picture 8" descr="RÃ©sultat de recherche d'images pour &quot;waterway recovery group&quot;">
            <a:extLst>
              <a:ext uri="{FF2B5EF4-FFF2-40B4-BE49-F238E27FC236}">
                <a16:creationId xmlns:a16="http://schemas.microsoft.com/office/drawing/2014/main" id="{276A9A19-0644-4016-A00E-82DDF4CD7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6621" y="6075048"/>
            <a:ext cx="686200" cy="747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Ã©sultat de recherche d'images pour &quot;club marpen&quot;">
            <a:extLst>
              <a:ext uri="{FF2B5EF4-FFF2-40B4-BE49-F238E27FC236}">
                <a16:creationId xmlns:a16="http://schemas.microsoft.com/office/drawing/2014/main" id="{581F0FD1-0E12-4B64-8E69-D536866CD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6238" y="6072368"/>
            <a:ext cx="1152914" cy="75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112E9927-1CAC-4CE8-A6CE-A975BC9B0F87}"/>
              </a:ext>
            </a:extLst>
          </p:cNvPr>
          <p:cNvSpPr/>
          <p:nvPr/>
        </p:nvSpPr>
        <p:spPr>
          <a:xfrm>
            <a:off x="176357" y="2173659"/>
            <a:ext cx="5162560" cy="1811875"/>
          </a:xfrm>
          <a:prstGeom prst="rect">
            <a:avLst/>
          </a:prstGeom>
          <a:solidFill>
            <a:srgbClr val="009999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600" dirty="0">
                <a:solidFill>
                  <a:srgbClr val="FFC000"/>
                </a:solidFill>
                <a:latin typeface="Futura" panose="02020800000000000000" pitchFamily="18" charset="0"/>
                <a:ea typeface="Futura" panose="02020800000000000000" pitchFamily="18" charset="0"/>
                <a:cs typeface="Futura" panose="02020800000000000000" pitchFamily="18" charset="0"/>
              </a:rPr>
              <a:t>France  - Nanteuil en Vallée</a:t>
            </a:r>
          </a:p>
          <a:p>
            <a:r>
              <a:rPr lang="fr-FR" sz="2800" dirty="0">
                <a:solidFill>
                  <a:srgbClr val="FFC000"/>
                </a:solidFill>
                <a:latin typeface="Futura" panose="02020800000000000000" pitchFamily="18" charset="0"/>
                <a:ea typeface="Futura" panose="02020800000000000000" pitchFamily="18" charset="0"/>
                <a:cs typeface="Futura" panose="02020800000000000000" pitchFamily="18" charset="0"/>
              </a:rPr>
              <a:t>VILLOGNON WATERMILL</a:t>
            </a:r>
          </a:p>
          <a:p>
            <a:r>
              <a:rPr lang="fr-FR" sz="2400" dirty="0" err="1">
                <a:solidFill>
                  <a:schemeClr val="bg1"/>
                </a:solidFill>
                <a:latin typeface="Futura" panose="02020800000000000000" pitchFamily="18" charset="0"/>
                <a:ea typeface="Futura" panose="02020800000000000000" pitchFamily="18" charset="0"/>
                <a:cs typeface="Futura" panose="02020800000000000000" pitchFamily="18" charset="0"/>
              </a:rPr>
              <a:t>From</a:t>
            </a:r>
            <a:r>
              <a:rPr lang="fr-FR" sz="2400" dirty="0">
                <a:solidFill>
                  <a:schemeClr val="bg1"/>
                </a:solidFill>
                <a:latin typeface="Futura" panose="02020800000000000000" pitchFamily="18" charset="0"/>
                <a:ea typeface="Futura" panose="02020800000000000000" pitchFamily="18" charset="0"/>
                <a:cs typeface="Futura" panose="02020800000000000000" pitchFamily="18" charset="0"/>
              </a:rPr>
              <a:t> August 5th (</a:t>
            </a:r>
            <a:r>
              <a:rPr lang="fr-FR" sz="2400" dirty="0" err="1">
                <a:solidFill>
                  <a:schemeClr val="bg1"/>
                </a:solidFill>
                <a:latin typeface="Futura" panose="02020800000000000000" pitchFamily="18" charset="0"/>
                <a:ea typeface="Futura" panose="02020800000000000000" pitchFamily="18" charset="0"/>
                <a:cs typeface="Futura" panose="02020800000000000000" pitchFamily="18" charset="0"/>
              </a:rPr>
              <a:t>arrival</a:t>
            </a:r>
            <a:r>
              <a:rPr lang="fr-FR" sz="2400" dirty="0">
                <a:solidFill>
                  <a:schemeClr val="bg1"/>
                </a:solidFill>
                <a:latin typeface="Futura" panose="02020800000000000000" pitchFamily="18" charset="0"/>
                <a:ea typeface="Futura" panose="02020800000000000000" pitchFamily="18" charset="0"/>
                <a:cs typeface="Futura" panose="02020800000000000000" pitchFamily="18" charset="0"/>
              </a:rPr>
              <a:t>) </a:t>
            </a:r>
          </a:p>
          <a:p>
            <a:r>
              <a:rPr lang="fr-FR" sz="2400" dirty="0">
                <a:solidFill>
                  <a:schemeClr val="bg1"/>
                </a:solidFill>
                <a:latin typeface="Futura" panose="02020800000000000000" pitchFamily="18" charset="0"/>
                <a:ea typeface="Futura" panose="02020800000000000000" pitchFamily="18" charset="0"/>
                <a:cs typeface="Futura" panose="02020800000000000000" pitchFamily="18" charset="0"/>
              </a:rPr>
              <a:t>to August 19th (</a:t>
            </a:r>
            <a:r>
              <a:rPr lang="fr-FR" sz="2400" dirty="0" err="1">
                <a:solidFill>
                  <a:schemeClr val="bg1"/>
                </a:solidFill>
                <a:latin typeface="Futura" panose="02020800000000000000" pitchFamily="18" charset="0"/>
                <a:ea typeface="Futura" panose="02020800000000000000" pitchFamily="18" charset="0"/>
                <a:cs typeface="Futura" panose="02020800000000000000" pitchFamily="18" charset="0"/>
              </a:rPr>
              <a:t>departure</a:t>
            </a:r>
            <a:r>
              <a:rPr lang="fr-FR" sz="2400" dirty="0">
                <a:solidFill>
                  <a:schemeClr val="bg1"/>
                </a:solidFill>
                <a:latin typeface="Futura" panose="02020800000000000000" pitchFamily="18" charset="0"/>
                <a:ea typeface="Futura" panose="02020800000000000000" pitchFamily="18" charset="0"/>
                <a:cs typeface="Futura" panose="02020800000000000000" pitchFamily="18" charset="0"/>
              </a:rPr>
              <a:t>)</a:t>
            </a:r>
          </a:p>
        </p:txBody>
      </p:sp>
      <p:sp>
        <p:nvSpPr>
          <p:cNvPr id="1033" name="ZoneTexte 1032">
            <a:extLst>
              <a:ext uri="{FF2B5EF4-FFF2-40B4-BE49-F238E27FC236}">
                <a16:creationId xmlns:a16="http://schemas.microsoft.com/office/drawing/2014/main" id="{B2712A21-58EA-4175-A49A-45CF50A82946}"/>
              </a:ext>
            </a:extLst>
          </p:cNvPr>
          <p:cNvSpPr txBox="1"/>
          <p:nvPr/>
        </p:nvSpPr>
        <p:spPr>
          <a:xfrm>
            <a:off x="8237759" y="4503519"/>
            <a:ext cx="395424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dirty="0">
                <a:solidFill>
                  <a:schemeClr val="bg1"/>
                </a:solidFill>
                <a:latin typeface="Futura" panose="02020800000000000000" pitchFamily="18" charset="0"/>
                <a:ea typeface="Futura" panose="02020800000000000000" pitchFamily="18" charset="0"/>
                <a:cs typeface="Futura" panose="02020800000000000000" pitchFamily="18" charset="0"/>
              </a:rPr>
              <a:t>Live a </a:t>
            </a:r>
            <a:r>
              <a:rPr lang="fr-FR" sz="2600" dirty="0" err="1">
                <a:solidFill>
                  <a:schemeClr val="bg1"/>
                </a:solidFill>
                <a:latin typeface="Futura" panose="02020800000000000000" pitchFamily="18" charset="0"/>
                <a:ea typeface="Futura" panose="02020800000000000000" pitchFamily="18" charset="0"/>
                <a:cs typeface="Futura" panose="02020800000000000000" pitchFamily="18" charset="0"/>
              </a:rPr>
              <a:t>European</a:t>
            </a:r>
            <a:r>
              <a:rPr lang="fr-FR" sz="2600" dirty="0">
                <a:solidFill>
                  <a:schemeClr val="bg1"/>
                </a:solidFill>
                <a:latin typeface="Futura" panose="02020800000000000000" pitchFamily="18" charset="0"/>
                <a:ea typeface="Futura" panose="02020800000000000000" pitchFamily="18" charset="0"/>
                <a:cs typeface="Futura" panose="02020800000000000000" pitchFamily="18" charset="0"/>
              </a:rPr>
              <a:t> </a:t>
            </a:r>
            <a:r>
              <a:rPr lang="fr-FR" sz="2600" dirty="0" err="1">
                <a:solidFill>
                  <a:schemeClr val="bg1"/>
                </a:solidFill>
                <a:latin typeface="Futura" panose="02020800000000000000" pitchFamily="18" charset="0"/>
                <a:ea typeface="Futura" panose="02020800000000000000" pitchFamily="18" charset="0"/>
                <a:cs typeface="Futura" panose="02020800000000000000" pitchFamily="18" charset="0"/>
              </a:rPr>
              <a:t>experience</a:t>
            </a:r>
            <a:r>
              <a:rPr lang="fr-FR" sz="2600" dirty="0">
                <a:solidFill>
                  <a:schemeClr val="bg1"/>
                </a:solidFill>
                <a:latin typeface="Futura" panose="02020800000000000000" pitchFamily="18" charset="0"/>
                <a:ea typeface="Futura" panose="02020800000000000000" pitchFamily="18" charset="0"/>
                <a:cs typeface="Futura" panose="02020800000000000000" pitchFamily="18" charset="0"/>
              </a:rPr>
              <a:t> </a:t>
            </a:r>
          </a:p>
          <a:p>
            <a:pPr algn="ctr"/>
            <a:r>
              <a:rPr lang="fr-FR" sz="2600" dirty="0" err="1">
                <a:solidFill>
                  <a:schemeClr val="bg1"/>
                </a:solidFill>
                <a:latin typeface="Futura" panose="02020800000000000000" pitchFamily="18" charset="0"/>
                <a:ea typeface="Futura" panose="02020800000000000000" pitchFamily="18" charset="0"/>
                <a:cs typeface="Futura" panose="02020800000000000000" pitchFamily="18" charset="0"/>
              </a:rPr>
              <a:t>with</a:t>
            </a:r>
            <a:r>
              <a:rPr lang="fr-FR" sz="2600" dirty="0">
                <a:solidFill>
                  <a:schemeClr val="bg1"/>
                </a:solidFill>
                <a:latin typeface="Futura" panose="02020800000000000000" pitchFamily="18" charset="0"/>
                <a:ea typeface="Futura" panose="02020800000000000000" pitchFamily="18" charset="0"/>
                <a:cs typeface="Futura" panose="02020800000000000000" pitchFamily="18" charset="0"/>
              </a:rPr>
              <a:t> Heritage !</a:t>
            </a:r>
          </a:p>
        </p:txBody>
      </p:sp>
    </p:spTree>
    <p:extLst>
      <p:ext uri="{BB962C8B-B14F-4D97-AF65-F5344CB8AC3E}">
        <p14:creationId xmlns:p14="http://schemas.microsoft.com/office/powerpoint/2010/main" val="4044854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6D2AF473-35F0-422D-9932-942FD82B33C4" descr="6D2AF473-35F0-422D-9932-942FD82B33C4">
            <a:extLst>
              <a:ext uri="{FF2B5EF4-FFF2-40B4-BE49-F238E27FC236}">
                <a16:creationId xmlns:a16="http://schemas.microsoft.com/office/drawing/2014/main" id="{08AF77AD-5436-44EE-9865-ABC4718AEE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1"/>
          <a:stretch/>
        </p:blipFill>
        <p:spPr bwMode="auto">
          <a:xfrm>
            <a:off x="-1" y="-30726"/>
            <a:ext cx="12316391" cy="6990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" name="Rectangle 1023">
            <a:extLst>
              <a:ext uri="{FF2B5EF4-FFF2-40B4-BE49-F238E27FC236}">
                <a16:creationId xmlns:a16="http://schemas.microsoft.com/office/drawing/2014/main" id="{1CB18B5B-6957-4430-B5DA-BEFD687FFEC3}"/>
              </a:ext>
            </a:extLst>
          </p:cNvPr>
          <p:cNvSpPr/>
          <p:nvPr/>
        </p:nvSpPr>
        <p:spPr>
          <a:xfrm>
            <a:off x="-1" y="5970672"/>
            <a:ext cx="12454129" cy="988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514A1370-CEF6-4A84-85A5-DB37980E7CA5}"/>
              </a:ext>
            </a:extLst>
          </p:cNvPr>
          <p:cNvGrpSpPr/>
          <p:nvPr/>
        </p:nvGrpSpPr>
        <p:grpSpPr>
          <a:xfrm>
            <a:off x="518190" y="6142411"/>
            <a:ext cx="605418" cy="565449"/>
            <a:chOff x="1632248" y="1349982"/>
            <a:chExt cx="5914915" cy="5914914"/>
          </a:xfrm>
        </p:grpSpPr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81C715CC-43C8-4B9F-A728-6DACD5FDA87A}"/>
                </a:ext>
              </a:extLst>
            </p:cNvPr>
            <p:cNvGrpSpPr/>
            <p:nvPr/>
          </p:nvGrpSpPr>
          <p:grpSpPr>
            <a:xfrm>
              <a:off x="1632248" y="1349982"/>
              <a:ext cx="5914915" cy="5914914"/>
              <a:chOff x="1613091" y="6102508"/>
              <a:chExt cx="5914915" cy="5914914"/>
            </a:xfrm>
          </p:grpSpPr>
          <p:sp>
            <p:nvSpPr>
              <p:cNvPr id="25" name="Freeform 3">
                <a:extLst>
                  <a:ext uri="{FF2B5EF4-FFF2-40B4-BE49-F238E27FC236}">
                    <a16:creationId xmlns:a16="http://schemas.microsoft.com/office/drawing/2014/main" id="{7D3B2225-35E7-4F4D-9E66-CD0CAF6E9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091" y="6102508"/>
                <a:ext cx="5914915" cy="5914914"/>
              </a:xfrm>
              <a:custGeom>
                <a:avLst/>
                <a:gdLst>
                  <a:gd name="T0" fmla="*/ 555 w 1210"/>
                  <a:gd name="T1" fmla="*/ 2 h 1210"/>
                  <a:gd name="T2" fmla="*/ 459 w 1210"/>
                  <a:gd name="T3" fmla="*/ 17 h 1210"/>
                  <a:gd name="T4" fmla="*/ 369 w 1210"/>
                  <a:gd name="T5" fmla="*/ 47 h 1210"/>
                  <a:gd name="T6" fmla="*/ 286 w 1210"/>
                  <a:gd name="T7" fmla="*/ 90 h 1210"/>
                  <a:gd name="T8" fmla="*/ 211 w 1210"/>
                  <a:gd name="T9" fmla="*/ 145 h 1210"/>
                  <a:gd name="T10" fmla="*/ 145 w 1210"/>
                  <a:gd name="T11" fmla="*/ 211 h 1210"/>
                  <a:gd name="T12" fmla="*/ 90 w 1210"/>
                  <a:gd name="T13" fmla="*/ 286 h 1210"/>
                  <a:gd name="T14" fmla="*/ 47 w 1210"/>
                  <a:gd name="T15" fmla="*/ 369 h 1210"/>
                  <a:gd name="T16" fmla="*/ 17 w 1210"/>
                  <a:gd name="T17" fmla="*/ 459 h 1210"/>
                  <a:gd name="T18" fmla="*/ 2 w 1210"/>
                  <a:gd name="T19" fmla="*/ 555 h 1210"/>
                  <a:gd name="T20" fmla="*/ 2 w 1210"/>
                  <a:gd name="T21" fmla="*/ 654 h 1210"/>
                  <a:gd name="T22" fmla="*/ 17 w 1210"/>
                  <a:gd name="T23" fmla="*/ 750 h 1210"/>
                  <a:gd name="T24" fmla="*/ 47 w 1210"/>
                  <a:gd name="T25" fmla="*/ 840 h 1210"/>
                  <a:gd name="T26" fmla="*/ 90 w 1210"/>
                  <a:gd name="T27" fmla="*/ 923 h 1210"/>
                  <a:gd name="T28" fmla="*/ 145 w 1210"/>
                  <a:gd name="T29" fmla="*/ 998 h 1210"/>
                  <a:gd name="T30" fmla="*/ 211 w 1210"/>
                  <a:gd name="T31" fmla="*/ 1064 h 1210"/>
                  <a:gd name="T32" fmla="*/ 286 w 1210"/>
                  <a:gd name="T33" fmla="*/ 1119 h 1210"/>
                  <a:gd name="T34" fmla="*/ 369 w 1210"/>
                  <a:gd name="T35" fmla="*/ 1162 h 1210"/>
                  <a:gd name="T36" fmla="*/ 459 w 1210"/>
                  <a:gd name="T37" fmla="*/ 1192 h 1210"/>
                  <a:gd name="T38" fmla="*/ 555 w 1210"/>
                  <a:gd name="T39" fmla="*/ 1207 h 1210"/>
                  <a:gd name="T40" fmla="*/ 654 w 1210"/>
                  <a:gd name="T41" fmla="*/ 1207 h 1210"/>
                  <a:gd name="T42" fmla="*/ 750 w 1210"/>
                  <a:gd name="T43" fmla="*/ 1192 h 1210"/>
                  <a:gd name="T44" fmla="*/ 840 w 1210"/>
                  <a:gd name="T45" fmla="*/ 1162 h 1210"/>
                  <a:gd name="T46" fmla="*/ 923 w 1210"/>
                  <a:gd name="T47" fmla="*/ 1119 h 1210"/>
                  <a:gd name="T48" fmla="*/ 998 w 1210"/>
                  <a:gd name="T49" fmla="*/ 1064 h 1210"/>
                  <a:gd name="T50" fmla="*/ 1064 w 1210"/>
                  <a:gd name="T51" fmla="*/ 998 h 1210"/>
                  <a:gd name="T52" fmla="*/ 1119 w 1210"/>
                  <a:gd name="T53" fmla="*/ 923 h 1210"/>
                  <a:gd name="T54" fmla="*/ 1162 w 1210"/>
                  <a:gd name="T55" fmla="*/ 840 h 1210"/>
                  <a:gd name="T56" fmla="*/ 1192 w 1210"/>
                  <a:gd name="T57" fmla="*/ 750 h 1210"/>
                  <a:gd name="T58" fmla="*/ 1207 w 1210"/>
                  <a:gd name="T59" fmla="*/ 654 h 1210"/>
                  <a:gd name="T60" fmla="*/ 1207 w 1210"/>
                  <a:gd name="T61" fmla="*/ 555 h 1210"/>
                  <a:gd name="T62" fmla="*/ 1192 w 1210"/>
                  <a:gd name="T63" fmla="*/ 459 h 1210"/>
                  <a:gd name="T64" fmla="*/ 1162 w 1210"/>
                  <a:gd name="T65" fmla="*/ 369 h 1210"/>
                  <a:gd name="T66" fmla="*/ 1119 w 1210"/>
                  <a:gd name="T67" fmla="*/ 286 h 1210"/>
                  <a:gd name="T68" fmla="*/ 1064 w 1210"/>
                  <a:gd name="T69" fmla="*/ 211 h 1210"/>
                  <a:gd name="T70" fmla="*/ 998 w 1210"/>
                  <a:gd name="T71" fmla="*/ 145 h 1210"/>
                  <a:gd name="T72" fmla="*/ 923 w 1210"/>
                  <a:gd name="T73" fmla="*/ 90 h 1210"/>
                  <a:gd name="T74" fmla="*/ 840 w 1210"/>
                  <a:gd name="T75" fmla="*/ 47 h 1210"/>
                  <a:gd name="T76" fmla="*/ 750 w 1210"/>
                  <a:gd name="T77" fmla="*/ 17 h 1210"/>
                  <a:gd name="T78" fmla="*/ 654 w 1210"/>
                  <a:gd name="T79" fmla="*/ 2 h 1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210" h="1210">
                    <a:moveTo>
                      <a:pt x="605" y="0"/>
                    </a:moveTo>
                    <a:lnTo>
                      <a:pt x="555" y="2"/>
                    </a:lnTo>
                    <a:lnTo>
                      <a:pt x="506" y="7"/>
                    </a:lnTo>
                    <a:lnTo>
                      <a:pt x="459" y="17"/>
                    </a:lnTo>
                    <a:lnTo>
                      <a:pt x="413" y="30"/>
                    </a:lnTo>
                    <a:lnTo>
                      <a:pt x="369" y="47"/>
                    </a:lnTo>
                    <a:lnTo>
                      <a:pt x="326" y="67"/>
                    </a:lnTo>
                    <a:lnTo>
                      <a:pt x="286" y="90"/>
                    </a:lnTo>
                    <a:lnTo>
                      <a:pt x="247" y="116"/>
                    </a:lnTo>
                    <a:lnTo>
                      <a:pt x="211" y="145"/>
                    </a:lnTo>
                    <a:lnTo>
                      <a:pt x="177" y="177"/>
                    </a:lnTo>
                    <a:lnTo>
                      <a:pt x="145" y="211"/>
                    </a:lnTo>
                    <a:lnTo>
                      <a:pt x="116" y="247"/>
                    </a:lnTo>
                    <a:lnTo>
                      <a:pt x="90" y="286"/>
                    </a:lnTo>
                    <a:lnTo>
                      <a:pt x="67" y="326"/>
                    </a:lnTo>
                    <a:lnTo>
                      <a:pt x="47" y="369"/>
                    </a:lnTo>
                    <a:lnTo>
                      <a:pt x="30" y="413"/>
                    </a:lnTo>
                    <a:lnTo>
                      <a:pt x="17" y="459"/>
                    </a:lnTo>
                    <a:lnTo>
                      <a:pt x="7" y="506"/>
                    </a:lnTo>
                    <a:lnTo>
                      <a:pt x="2" y="555"/>
                    </a:lnTo>
                    <a:lnTo>
                      <a:pt x="0" y="605"/>
                    </a:lnTo>
                    <a:lnTo>
                      <a:pt x="2" y="654"/>
                    </a:lnTo>
                    <a:lnTo>
                      <a:pt x="7" y="703"/>
                    </a:lnTo>
                    <a:lnTo>
                      <a:pt x="17" y="750"/>
                    </a:lnTo>
                    <a:lnTo>
                      <a:pt x="30" y="796"/>
                    </a:lnTo>
                    <a:lnTo>
                      <a:pt x="47" y="840"/>
                    </a:lnTo>
                    <a:lnTo>
                      <a:pt x="67" y="883"/>
                    </a:lnTo>
                    <a:lnTo>
                      <a:pt x="90" y="923"/>
                    </a:lnTo>
                    <a:lnTo>
                      <a:pt x="116" y="962"/>
                    </a:lnTo>
                    <a:lnTo>
                      <a:pt x="145" y="998"/>
                    </a:lnTo>
                    <a:lnTo>
                      <a:pt x="177" y="1032"/>
                    </a:lnTo>
                    <a:lnTo>
                      <a:pt x="211" y="1064"/>
                    </a:lnTo>
                    <a:lnTo>
                      <a:pt x="247" y="1093"/>
                    </a:lnTo>
                    <a:lnTo>
                      <a:pt x="286" y="1119"/>
                    </a:lnTo>
                    <a:lnTo>
                      <a:pt x="326" y="1142"/>
                    </a:lnTo>
                    <a:lnTo>
                      <a:pt x="369" y="1162"/>
                    </a:lnTo>
                    <a:lnTo>
                      <a:pt x="413" y="1179"/>
                    </a:lnTo>
                    <a:lnTo>
                      <a:pt x="459" y="1192"/>
                    </a:lnTo>
                    <a:lnTo>
                      <a:pt x="506" y="1202"/>
                    </a:lnTo>
                    <a:lnTo>
                      <a:pt x="555" y="1207"/>
                    </a:lnTo>
                    <a:lnTo>
                      <a:pt x="605" y="1210"/>
                    </a:lnTo>
                    <a:lnTo>
                      <a:pt x="654" y="1207"/>
                    </a:lnTo>
                    <a:lnTo>
                      <a:pt x="703" y="1202"/>
                    </a:lnTo>
                    <a:lnTo>
                      <a:pt x="750" y="1192"/>
                    </a:lnTo>
                    <a:lnTo>
                      <a:pt x="796" y="1179"/>
                    </a:lnTo>
                    <a:lnTo>
                      <a:pt x="840" y="1162"/>
                    </a:lnTo>
                    <a:lnTo>
                      <a:pt x="883" y="1142"/>
                    </a:lnTo>
                    <a:lnTo>
                      <a:pt x="923" y="1119"/>
                    </a:lnTo>
                    <a:lnTo>
                      <a:pt x="962" y="1093"/>
                    </a:lnTo>
                    <a:lnTo>
                      <a:pt x="998" y="1064"/>
                    </a:lnTo>
                    <a:lnTo>
                      <a:pt x="1032" y="1032"/>
                    </a:lnTo>
                    <a:lnTo>
                      <a:pt x="1064" y="998"/>
                    </a:lnTo>
                    <a:lnTo>
                      <a:pt x="1093" y="962"/>
                    </a:lnTo>
                    <a:lnTo>
                      <a:pt x="1119" y="923"/>
                    </a:lnTo>
                    <a:lnTo>
                      <a:pt x="1142" y="883"/>
                    </a:lnTo>
                    <a:lnTo>
                      <a:pt x="1162" y="840"/>
                    </a:lnTo>
                    <a:lnTo>
                      <a:pt x="1179" y="796"/>
                    </a:lnTo>
                    <a:lnTo>
                      <a:pt x="1192" y="750"/>
                    </a:lnTo>
                    <a:lnTo>
                      <a:pt x="1202" y="703"/>
                    </a:lnTo>
                    <a:lnTo>
                      <a:pt x="1207" y="654"/>
                    </a:lnTo>
                    <a:lnTo>
                      <a:pt x="1210" y="605"/>
                    </a:lnTo>
                    <a:lnTo>
                      <a:pt x="1207" y="555"/>
                    </a:lnTo>
                    <a:lnTo>
                      <a:pt x="1202" y="506"/>
                    </a:lnTo>
                    <a:lnTo>
                      <a:pt x="1192" y="459"/>
                    </a:lnTo>
                    <a:lnTo>
                      <a:pt x="1179" y="413"/>
                    </a:lnTo>
                    <a:lnTo>
                      <a:pt x="1162" y="369"/>
                    </a:lnTo>
                    <a:lnTo>
                      <a:pt x="1142" y="326"/>
                    </a:lnTo>
                    <a:lnTo>
                      <a:pt x="1119" y="286"/>
                    </a:lnTo>
                    <a:lnTo>
                      <a:pt x="1093" y="247"/>
                    </a:lnTo>
                    <a:lnTo>
                      <a:pt x="1064" y="211"/>
                    </a:lnTo>
                    <a:lnTo>
                      <a:pt x="1032" y="177"/>
                    </a:lnTo>
                    <a:lnTo>
                      <a:pt x="998" y="145"/>
                    </a:lnTo>
                    <a:lnTo>
                      <a:pt x="962" y="116"/>
                    </a:lnTo>
                    <a:lnTo>
                      <a:pt x="923" y="90"/>
                    </a:lnTo>
                    <a:lnTo>
                      <a:pt x="883" y="67"/>
                    </a:lnTo>
                    <a:lnTo>
                      <a:pt x="840" y="47"/>
                    </a:lnTo>
                    <a:lnTo>
                      <a:pt x="796" y="30"/>
                    </a:lnTo>
                    <a:lnTo>
                      <a:pt x="750" y="17"/>
                    </a:lnTo>
                    <a:lnTo>
                      <a:pt x="703" y="7"/>
                    </a:lnTo>
                    <a:lnTo>
                      <a:pt x="654" y="2"/>
                    </a:lnTo>
                    <a:lnTo>
                      <a:pt x="605" y="0"/>
                    </a:lnTo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26" name="Group 4">
                <a:extLst>
                  <a:ext uri="{FF2B5EF4-FFF2-40B4-BE49-F238E27FC236}">
                    <a16:creationId xmlns:a16="http://schemas.microsoft.com/office/drawing/2014/main" id="{F8F25E0C-B7DE-4420-B1AF-8AC1F9B7318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09298" y="6729038"/>
                <a:ext cx="656299" cy="683418"/>
                <a:chOff x="1886" y="3581"/>
                <a:chExt cx="121" cy="126"/>
              </a:xfrm>
            </p:grpSpPr>
            <p:sp>
              <p:nvSpPr>
                <p:cNvPr id="60" name="Freeform 5">
                  <a:extLst>
                    <a:ext uri="{FF2B5EF4-FFF2-40B4-BE49-F238E27FC236}">
                      <a16:creationId xmlns:a16="http://schemas.microsoft.com/office/drawing/2014/main" id="{99C69C85-0701-4EAE-AADD-3A59A80381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6" y="3581"/>
                  <a:ext cx="121" cy="126"/>
                </a:xfrm>
                <a:custGeom>
                  <a:avLst/>
                  <a:gdLst>
                    <a:gd name="T0" fmla="*/ 58 w 121"/>
                    <a:gd name="T1" fmla="*/ 0 h 126"/>
                    <a:gd name="T2" fmla="*/ 42 w 121"/>
                    <a:gd name="T3" fmla="*/ 49 h 126"/>
                    <a:gd name="T4" fmla="*/ 0 w 121"/>
                    <a:gd name="T5" fmla="*/ 49 h 126"/>
                    <a:gd name="T6" fmla="*/ 35 w 121"/>
                    <a:gd name="T7" fmla="*/ 80 h 126"/>
                    <a:gd name="T8" fmla="*/ 22 w 121"/>
                    <a:gd name="T9" fmla="*/ 126 h 126"/>
                    <a:gd name="T10" fmla="*/ 61 w 121"/>
                    <a:gd name="T11" fmla="*/ 97 h 126"/>
                    <a:gd name="T12" fmla="*/ 92 w 121"/>
                    <a:gd name="T13" fmla="*/ 97 h 126"/>
                    <a:gd name="T14" fmla="*/ 87 w 121"/>
                    <a:gd name="T15" fmla="*/ 78 h 126"/>
                    <a:gd name="T16" fmla="*/ 121 w 121"/>
                    <a:gd name="T17" fmla="*/ 51 h 126"/>
                    <a:gd name="T18" fmla="*/ 75 w 121"/>
                    <a:gd name="T19" fmla="*/ 47 h 126"/>
                    <a:gd name="T20" fmla="*/ 58 w 121"/>
                    <a:gd name="T21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1" h="126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1" name="Freeform 6">
                  <a:extLst>
                    <a:ext uri="{FF2B5EF4-FFF2-40B4-BE49-F238E27FC236}">
                      <a16:creationId xmlns:a16="http://schemas.microsoft.com/office/drawing/2014/main" id="{0C1630E8-2585-4991-84F1-DE3C1E0892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6" y="3581"/>
                  <a:ext cx="121" cy="126"/>
                </a:xfrm>
                <a:custGeom>
                  <a:avLst/>
                  <a:gdLst>
                    <a:gd name="T0" fmla="*/ 92 w 121"/>
                    <a:gd name="T1" fmla="*/ 97 h 126"/>
                    <a:gd name="T2" fmla="*/ 61 w 121"/>
                    <a:gd name="T3" fmla="*/ 97 h 126"/>
                    <a:gd name="T4" fmla="*/ 101 w 121"/>
                    <a:gd name="T5" fmla="*/ 124 h 126"/>
                    <a:gd name="T6" fmla="*/ 92 w 121"/>
                    <a:gd name="T7" fmla="*/ 97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126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27" name="Group 7">
                <a:extLst>
                  <a:ext uri="{FF2B5EF4-FFF2-40B4-BE49-F238E27FC236}">
                    <a16:creationId xmlns:a16="http://schemas.microsoft.com/office/drawing/2014/main" id="{00B2BE01-1605-47B5-8721-F64BCD85A9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97387" y="6446992"/>
                <a:ext cx="661723" cy="688842"/>
                <a:chOff x="1681" y="3529"/>
                <a:chExt cx="122" cy="127"/>
              </a:xfrm>
            </p:grpSpPr>
            <p:sp>
              <p:nvSpPr>
                <p:cNvPr id="58" name="Freeform 8">
                  <a:extLst>
                    <a:ext uri="{FF2B5EF4-FFF2-40B4-BE49-F238E27FC236}">
                      <a16:creationId xmlns:a16="http://schemas.microsoft.com/office/drawing/2014/main" id="{2DFC818C-C66F-4B21-B81C-543618EAF8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1" y="3529"/>
                  <a:ext cx="122" cy="127"/>
                </a:xfrm>
                <a:custGeom>
                  <a:avLst/>
                  <a:gdLst>
                    <a:gd name="T0" fmla="*/ 58 w 122"/>
                    <a:gd name="T1" fmla="*/ 0 h 127"/>
                    <a:gd name="T2" fmla="*/ 42 w 122"/>
                    <a:gd name="T3" fmla="*/ 49 h 127"/>
                    <a:gd name="T4" fmla="*/ 0 w 122"/>
                    <a:gd name="T5" fmla="*/ 49 h 127"/>
                    <a:gd name="T6" fmla="*/ 35 w 122"/>
                    <a:gd name="T7" fmla="*/ 80 h 127"/>
                    <a:gd name="T8" fmla="*/ 22 w 122"/>
                    <a:gd name="T9" fmla="*/ 126 h 127"/>
                    <a:gd name="T10" fmla="*/ 61 w 122"/>
                    <a:gd name="T11" fmla="*/ 97 h 127"/>
                    <a:gd name="T12" fmla="*/ 92 w 122"/>
                    <a:gd name="T13" fmla="*/ 97 h 127"/>
                    <a:gd name="T14" fmla="*/ 87 w 122"/>
                    <a:gd name="T15" fmla="*/ 78 h 127"/>
                    <a:gd name="T16" fmla="*/ 121 w 122"/>
                    <a:gd name="T17" fmla="*/ 51 h 127"/>
                    <a:gd name="T18" fmla="*/ 75 w 122"/>
                    <a:gd name="T19" fmla="*/ 47 h 127"/>
                    <a:gd name="T20" fmla="*/ 58 w 122"/>
                    <a:gd name="T21" fmla="*/ 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2" h="127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" name="Freeform 9">
                  <a:extLst>
                    <a:ext uri="{FF2B5EF4-FFF2-40B4-BE49-F238E27FC236}">
                      <a16:creationId xmlns:a16="http://schemas.microsoft.com/office/drawing/2014/main" id="{E0D6BEEA-D1CA-484D-B8FA-8C4C9F2B36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1" y="3529"/>
                  <a:ext cx="122" cy="127"/>
                </a:xfrm>
                <a:custGeom>
                  <a:avLst/>
                  <a:gdLst>
                    <a:gd name="T0" fmla="*/ 92 w 122"/>
                    <a:gd name="T1" fmla="*/ 97 h 127"/>
                    <a:gd name="T2" fmla="*/ 61 w 122"/>
                    <a:gd name="T3" fmla="*/ 97 h 127"/>
                    <a:gd name="T4" fmla="*/ 101 w 122"/>
                    <a:gd name="T5" fmla="*/ 124 h 127"/>
                    <a:gd name="T6" fmla="*/ 92 w 122"/>
                    <a:gd name="T7" fmla="*/ 97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2" h="127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28" name="Group 10">
                <a:extLst>
                  <a:ext uri="{FF2B5EF4-FFF2-40B4-BE49-F238E27FC236}">
                    <a16:creationId xmlns:a16="http://schemas.microsoft.com/office/drawing/2014/main" id="{6A753F4D-C078-4BE6-AD35-F27E0FA8861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52932" y="6729038"/>
                <a:ext cx="656299" cy="683418"/>
                <a:chOff x="1470" y="3581"/>
                <a:chExt cx="121" cy="126"/>
              </a:xfrm>
            </p:grpSpPr>
            <p:sp>
              <p:nvSpPr>
                <p:cNvPr id="56" name="Freeform 11">
                  <a:extLst>
                    <a:ext uri="{FF2B5EF4-FFF2-40B4-BE49-F238E27FC236}">
                      <a16:creationId xmlns:a16="http://schemas.microsoft.com/office/drawing/2014/main" id="{D8584BB9-530F-48E8-AF35-C56343C6CA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0" y="3581"/>
                  <a:ext cx="121" cy="126"/>
                </a:xfrm>
                <a:custGeom>
                  <a:avLst/>
                  <a:gdLst>
                    <a:gd name="T0" fmla="*/ 58 w 121"/>
                    <a:gd name="T1" fmla="*/ 0 h 126"/>
                    <a:gd name="T2" fmla="*/ 42 w 121"/>
                    <a:gd name="T3" fmla="*/ 49 h 126"/>
                    <a:gd name="T4" fmla="*/ 0 w 121"/>
                    <a:gd name="T5" fmla="*/ 49 h 126"/>
                    <a:gd name="T6" fmla="*/ 35 w 121"/>
                    <a:gd name="T7" fmla="*/ 80 h 126"/>
                    <a:gd name="T8" fmla="*/ 22 w 121"/>
                    <a:gd name="T9" fmla="*/ 126 h 126"/>
                    <a:gd name="T10" fmla="*/ 61 w 121"/>
                    <a:gd name="T11" fmla="*/ 97 h 126"/>
                    <a:gd name="T12" fmla="*/ 92 w 121"/>
                    <a:gd name="T13" fmla="*/ 97 h 126"/>
                    <a:gd name="T14" fmla="*/ 87 w 121"/>
                    <a:gd name="T15" fmla="*/ 78 h 126"/>
                    <a:gd name="T16" fmla="*/ 121 w 121"/>
                    <a:gd name="T17" fmla="*/ 51 h 126"/>
                    <a:gd name="T18" fmla="*/ 75 w 121"/>
                    <a:gd name="T19" fmla="*/ 47 h 126"/>
                    <a:gd name="T20" fmla="*/ 58 w 121"/>
                    <a:gd name="T21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1" h="126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7" name="Freeform 12">
                  <a:extLst>
                    <a:ext uri="{FF2B5EF4-FFF2-40B4-BE49-F238E27FC236}">
                      <a16:creationId xmlns:a16="http://schemas.microsoft.com/office/drawing/2014/main" id="{2D19CDFE-A9BB-474B-8BCF-0E5CB26555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0" y="3581"/>
                  <a:ext cx="121" cy="126"/>
                </a:xfrm>
                <a:custGeom>
                  <a:avLst/>
                  <a:gdLst>
                    <a:gd name="T0" fmla="*/ 92 w 121"/>
                    <a:gd name="T1" fmla="*/ 97 h 126"/>
                    <a:gd name="T2" fmla="*/ 61 w 121"/>
                    <a:gd name="T3" fmla="*/ 97 h 126"/>
                    <a:gd name="T4" fmla="*/ 101 w 121"/>
                    <a:gd name="T5" fmla="*/ 124 h 126"/>
                    <a:gd name="T6" fmla="*/ 92 w 121"/>
                    <a:gd name="T7" fmla="*/ 97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126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29" name="Group 13">
                <a:extLst>
                  <a:ext uri="{FF2B5EF4-FFF2-40B4-BE49-F238E27FC236}">
                    <a16:creationId xmlns:a16="http://schemas.microsoft.com/office/drawing/2014/main" id="{F4344D8B-C0C8-4852-B470-410EA8EAC4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50187" y="7558903"/>
                <a:ext cx="661723" cy="688842"/>
                <a:chOff x="1322" y="3734"/>
                <a:chExt cx="122" cy="127"/>
              </a:xfrm>
            </p:grpSpPr>
            <p:sp>
              <p:nvSpPr>
                <p:cNvPr id="54" name="Freeform 14">
                  <a:extLst>
                    <a:ext uri="{FF2B5EF4-FFF2-40B4-BE49-F238E27FC236}">
                      <a16:creationId xmlns:a16="http://schemas.microsoft.com/office/drawing/2014/main" id="{5B5A4C68-5A85-44F4-A23D-B0D7E68551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2" y="3734"/>
                  <a:ext cx="122" cy="127"/>
                </a:xfrm>
                <a:custGeom>
                  <a:avLst/>
                  <a:gdLst>
                    <a:gd name="T0" fmla="*/ 58 w 122"/>
                    <a:gd name="T1" fmla="*/ 0 h 127"/>
                    <a:gd name="T2" fmla="*/ 42 w 122"/>
                    <a:gd name="T3" fmla="*/ 49 h 127"/>
                    <a:gd name="T4" fmla="*/ 0 w 122"/>
                    <a:gd name="T5" fmla="*/ 49 h 127"/>
                    <a:gd name="T6" fmla="*/ 35 w 122"/>
                    <a:gd name="T7" fmla="*/ 80 h 127"/>
                    <a:gd name="T8" fmla="*/ 22 w 122"/>
                    <a:gd name="T9" fmla="*/ 126 h 127"/>
                    <a:gd name="T10" fmla="*/ 61 w 122"/>
                    <a:gd name="T11" fmla="*/ 97 h 127"/>
                    <a:gd name="T12" fmla="*/ 92 w 122"/>
                    <a:gd name="T13" fmla="*/ 97 h 127"/>
                    <a:gd name="T14" fmla="*/ 87 w 122"/>
                    <a:gd name="T15" fmla="*/ 78 h 127"/>
                    <a:gd name="T16" fmla="*/ 121 w 122"/>
                    <a:gd name="T17" fmla="*/ 51 h 127"/>
                    <a:gd name="T18" fmla="*/ 75 w 122"/>
                    <a:gd name="T19" fmla="*/ 47 h 127"/>
                    <a:gd name="T20" fmla="*/ 58 w 122"/>
                    <a:gd name="T21" fmla="*/ 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2" h="127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5" name="Freeform 15">
                  <a:extLst>
                    <a:ext uri="{FF2B5EF4-FFF2-40B4-BE49-F238E27FC236}">
                      <a16:creationId xmlns:a16="http://schemas.microsoft.com/office/drawing/2014/main" id="{5A705540-5B34-402E-ADC4-34DB0E2D5F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2" y="3734"/>
                  <a:ext cx="122" cy="127"/>
                </a:xfrm>
                <a:custGeom>
                  <a:avLst/>
                  <a:gdLst>
                    <a:gd name="T0" fmla="*/ 92 w 122"/>
                    <a:gd name="T1" fmla="*/ 97 h 127"/>
                    <a:gd name="T2" fmla="*/ 61 w 122"/>
                    <a:gd name="T3" fmla="*/ 97 h 127"/>
                    <a:gd name="T4" fmla="*/ 101 w 122"/>
                    <a:gd name="T5" fmla="*/ 125 h 127"/>
                    <a:gd name="T6" fmla="*/ 92 w 122"/>
                    <a:gd name="T7" fmla="*/ 97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2" h="127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5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0" name="Group 16">
                <a:extLst>
                  <a:ext uri="{FF2B5EF4-FFF2-40B4-BE49-F238E27FC236}">
                    <a16:creationId xmlns:a16="http://schemas.microsoft.com/office/drawing/2014/main" id="{29052A23-B106-4544-B985-3F0240F5E01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57293" y="8670814"/>
                <a:ext cx="656299" cy="688842"/>
                <a:chOff x="1268" y="3939"/>
                <a:chExt cx="121" cy="127"/>
              </a:xfrm>
            </p:grpSpPr>
            <p:sp>
              <p:nvSpPr>
                <p:cNvPr id="52" name="Freeform 17">
                  <a:extLst>
                    <a:ext uri="{FF2B5EF4-FFF2-40B4-BE49-F238E27FC236}">
                      <a16:creationId xmlns:a16="http://schemas.microsoft.com/office/drawing/2014/main" id="{0F3DBFE4-1155-4CD7-AD52-C2A0C49593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8" y="3939"/>
                  <a:ext cx="121" cy="127"/>
                </a:xfrm>
                <a:custGeom>
                  <a:avLst/>
                  <a:gdLst>
                    <a:gd name="T0" fmla="*/ 58 w 121"/>
                    <a:gd name="T1" fmla="*/ 0 h 127"/>
                    <a:gd name="T2" fmla="*/ 42 w 121"/>
                    <a:gd name="T3" fmla="*/ 49 h 127"/>
                    <a:gd name="T4" fmla="*/ 0 w 121"/>
                    <a:gd name="T5" fmla="*/ 49 h 127"/>
                    <a:gd name="T6" fmla="*/ 35 w 121"/>
                    <a:gd name="T7" fmla="*/ 80 h 127"/>
                    <a:gd name="T8" fmla="*/ 22 w 121"/>
                    <a:gd name="T9" fmla="*/ 126 h 127"/>
                    <a:gd name="T10" fmla="*/ 61 w 121"/>
                    <a:gd name="T11" fmla="*/ 97 h 127"/>
                    <a:gd name="T12" fmla="*/ 92 w 121"/>
                    <a:gd name="T13" fmla="*/ 97 h 127"/>
                    <a:gd name="T14" fmla="*/ 87 w 121"/>
                    <a:gd name="T15" fmla="*/ 78 h 127"/>
                    <a:gd name="T16" fmla="*/ 121 w 121"/>
                    <a:gd name="T17" fmla="*/ 51 h 127"/>
                    <a:gd name="T18" fmla="*/ 75 w 121"/>
                    <a:gd name="T19" fmla="*/ 47 h 127"/>
                    <a:gd name="T20" fmla="*/ 58 w 121"/>
                    <a:gd name="T21" fmla="*/ 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1" h="127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3" name="Freeform 18">
                  <a:extLst>
                    <a:ext uri="{FF2B5EF4-FFF2-40B4-BE49-F238E27FC236}">
                      <a16:creationId xmlns:a16="http://schemas.microsoft.com/office/drawing/2014/main" id="{F1A781E4-A30E-41AD-8DDC-81A2421516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8" y="3939"/>
                  <a:ext cx="121" cy="127"/>
                </a:xfrm>
                <a:custGeom>
                  <a:avLst/>
                  <a:gdLst>
                    <a:gd name="T0" fmla="*/ 92 w 121"/>
                    <a:gd name="T1" fmla="*/ 97 h 127"/>
                    <a:gd name="T2" fmla="*/ 61 w 121"/>
                    <a:gd name="T3" fmla="*/ 97 h 127"/>
                    <a:gd name="T4" fmla="*/ 101 w 121"/>
                    <a:gd name="T5" fmla="*/ 124 h 127"/>
                    <a:gd name="T6" fmla="*/ 92 w 121"/>
                    <a:gd name="T7" fmla="*/ 97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127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1" name="Group 19">
                <a:extLst>
                  <a:ext uri="{FF2B5EF4-FFF2-40B4-BE49-F238E27FC236}">
                    <a16:creationId xmlns:a16="http://schemas.microsoft.com/office/drawing/2014/main" id="{1CB24389-8A5C-4A58-839C-33152E114A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50187" y="9793573"/>
                <a:ext cx="661723" cy="683418"/>
                <a:chOff x="1322" y="4146"/>
                <a:chExt cx="122" cy="126"/>
              </a:xfrm>
            </p:grpSpPr>
            <p:sp>
              <p:nvSpPr>
                <p:cNvPr id="50" name="Freeform 20">
                  <a:extLst>
                    <a:ext uri="{FF2B5EF4-FFF2-40B4-BE49-F238E27FC236}">
                      <a16:creationId xmlns:a16="http://schemas.microsoft.com/office/drawing/2014/main" id="{EF86511F-27BE-4C16-9E3C-5F30B2529D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2" y="4146"/>
                  <a:ext cx="122" cy="126"/>
                </a:xfrm>
                <a:custGeom>
                  <a:avLst/>
                  <a:gdLst>
                    <a:gd name="T0" fmla="*/ 58 w 122"/>
                    <a:gd name="T1" fmla="*/ 0 h 126"/>
                    <a:gd name="T2" fmla="*/ 42 w 122"/>
                    <a:gd name="T3" fmla="*/ 49 h 126"/>
                    <a:gd name="T4" fmla="*/ 0 w 122"/>
                    <a:gd name="T5" fmla="*/ 49 h 126"/>
                    <a:gd name="T6" fmla="*/ 35 w 122"/>
                    <a:gd name="T7" fmla="*/ 80 h 126"/>
                    <a:gd name="T8" fmla="*/ 22 w 122"/>
                    <a:gd name="T9" fmla="*/ 126 h 126"/>
                    <a:gd name="T10" fmla="*/ 61 w 122"/>
                    <a:gd name="T11" fmla="*/ 97 h 126"/>
                    <a:gd name="T12" fmla="*/ 92 w 122"/>
                    <a:gd name="T13" fmla="*/ 97 h 126"/>
                    <a:gd name="T14" fmla="*/ 87 w 122"/>
                    <a:gd name="T15" fmla="*/ 78 h 126"/>
                    <a:gd name="T16" fmla="*/ 121 w 122"/>
                    <a:gd name="T17" fmla="*/ 51 h 126"/>
                    <a:gd name="T18" fmla="*/ 75 w 122"/>
                    <a:gd name="T19" fmla="*/ 47 h 126"/>
                    <a:gd name="T20" fmla="*/ 58 w 122"/>
                    <a:gd name="T21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2" h="126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1" name="Freeform 21">
                  <a:extLst>
                    <a:ext uri="{FF2B5EF4-FFF2-40B4-BE49-F238E27FC236}">
                      <a16:creationId xmlns:a16="http://schemas.microsoft.com/office/drawing/2014/main" id="{C2256882-1BAF-4801-A68A-A037F6193D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2" y="4146"/>
                  <a:ext cx="122" cy="126"/>
                </a:xfrm>
                <a:custGeom>
                  <a:avLst/>
                  <a:gdLst>
                    <a:gd name="T0" fmla="*/ 92 w 122"/>
                    <a:gd name="T1" fmla="*/ 97 h 126"/>
                    <a:gd name="T2" fmla="*/ 61 w 122"/>
                    <a:gd name="T3" fmla="*/ 97 h 126"/>
                    <a:gd name="T4" fmla="*/ 101 w 122"/>
                    <a:gd name="T5" fmla="*/ 124 h 126"/>
                    <a:gd name="T6" fmla="*/ 92 w 122"/>
                    <a:gd name="T7" fmla="*/ 97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2" h="126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2" name="Group 22">
                <a:extLst>
                  <a:ext uri="{FF2B5EF4-FFF2-40B4-BE49-F238E27FC236}">
                    <a16:creationId xmlns:a16="http://schemas.microsoft.com/office/drawing/2014/main" id="{8E9B2716-5E71-4358-B872-20E290CEF7D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52932" y="10628862"/>
                <a:ext cx="656299" cy="683418"/>
                <a:chOff x="1470" y="4300"/>
                <a:chExt cx="121" cy="126"/>
              </a:xfrm>
            </p:grpSpPr>
            <p:sp>
              <p:nvSpPr>
                <p:cNvPr id="48" name="Freeform 23">
                  <a:extLst>
                    <a:ext uri="{FF2B5EF4-FFF2-40B4-BE49-F238E27FC236}">
                      <a16:creationId xmlns:a16="http://schemas.microsoft.com/office/drawing/2014/main" id="{76DB407A-48DE-4703-9B03-9270A80467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0" y="4300"/>
                  <a:ext cx="121" cy="126"/>
                </a:xfrm>
                <a:custGeom>
                  <a:avLst/>
                  <a:gdLst>
                    <a:gd name="T0" fmla="*/ 58 w 121"/>
                    <a:gd name="T1" fmla="*/ 0 h 126"/>
                    <a:gd name="T2" fmla="*/ 42 w 121"/>
                    <a:gd name="T3" fmla="*/ 49 h 126"/>
                    <a:gd name="T4" fmla="*/ 0 w 121"/>
                    <a:gd name="T5" fmla="*/ 49 h 126"/>
                    <a:gd name="T6" fmla="*/ 35 w 121"/>
                    <a:gd name="T7" fmla="*/ 80 h 126"/>
                    <a:gd name="T8" fmla="*/ 22 w 121"/>
                    <a:gd name="T9" fmla="*/ 126 h 126"/>
                    <a:gd name="T10" fmla="*/ 61 w 121"/>
                    <a:gd name="T11" fmla="*/ 97 h 126"/>
                    <a:gd name="T12" fmla="*/ 92 w 121"/>
                    <a:gd name="T13" fmla="*/ 97 h 126"/>
                    <a:gd name="T14" fmla="*/ 87 w 121"/>
                    <a:gd name="T15" fmla="*/ 78 h 126"/>
                    <a:gd name="T16" fmla="*/ 121 w 121"/>
                    <a:gd name="T17" fmla="*/ 51 h 126"/>
                    <a:gd name="T18" fmla="*/ 75 w 121"/>
                    <a:gd name="T19" fmla="*/ 47 h 126"/>
                    <a:gd name="T20" fmla="*/ 58 w 121"/>
                    <a:gd name="T21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1" h="126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9" name="Freeform 24">
                  <a:extLst>
                    <a:ext uri="{FF2B5EF4-FFF2-40B4-BE49-F238E27FC236}">
                      <a16:creationId xmlns:a16="http://schemas.microsoft.com/office/drawing/2014/main" id="{A5E5EF78-FA84-4EF1-9620-E00DF90B9A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0" y="4300"/>
                  <a:ext cx="121" cy="126"/>
                </a:xfrm>
                <a:custGeom>
                  <a:avLst/>
                  <a:gdLst>
                    <a:gd name="T0" fmla="*/ 92 w 121"/>
                    <a:gd name="T1" fmla="*/ 97 h 126"/>
                    <a:gd name="T2" fmla="*/ 61 w 121"/>
                    <a:gd name="T3" fmla="*/ 97 h 126"/>
                    <a:gd name="T4" fmla="*/ 101 w 121"/>
                    <a:gd name="T5" fmla="*/ 124 h 126"/>
                    <a:gd name="T6" fmla="*/ 92 w 121"/>
                    <a:gd name="T7" fmla="*/ 97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126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3" name="Group 25">
                <a:extLst>
                  <a:ext uri="{FF2B5EF4-FFF2-40B4-BE49-F238E27FC236}">
                    <a16:creationId xmlns:a16="http://schemas.microsoft.com/office/drawing/2014/main" id="{EFC8F5A9-8ABF-4718-B013-8AB3B7A3C9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97387" y="10932603"/>
                <a:ext cx="661723" cy="688842"/>
                <a:chOff x="1681" y="4356"/>
                <a:chExt cx="122" cy="127"/>
              </a:xfrm>
            </p:grpSpPr>
            <p:sp>
              <p:nvSpPr>
                <p:cNvPr id="46" name="Freeform 26">
                  <a:extLst>
                    <a:ext uri="{FF2B5EF4-FFF2-40B4-BE49-F238E27FC236}">
                      <a16:creationId xmlns:a16="http://schemas.microsoft.com/office/drawing/2014/main" id="{41F68BC4-C0C2-4FF9-9203-9532A36205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1" y="4356"/>
                  <a:ext cx="122" cy="127"/>
                </a:xfrm>
                <a:custGeom>
                  <a:avLst/>
                  <a:gdLst>
                    <a:gd name="T0" fmla="*/ 58 w 122"/>
                    <a:gd name="T1" fmla="*/ 0 h 127"/>
                    <a:gd name="T2" fmla="*/ 42 w 122"/>
                    <a:gd name="T3" fmla="*/ 49 h 127"/>
                    <a:gd name="T4" fmla="*/ 0 w 122"/>
                    <a:gd name="T5" fmla="*/ 49 h 127"/>
                    <a:gd name="T6" fmla="*/ 35 w 122"/>
                    <a:gd name="T7" fmla="*/ 80 h 127"/>
                    <a:gd name="T8" fmla="*/ 22 w 122"/>
                    <a:gd name="T9" fmla="*/ 126 h 127"/>
                    <a:gd name="T10" fmla="*/ 61 w 122"/>
                    <a:gd name="T11" fmla="*/ 97 h 127"/>
                    <a:gd name="T12" fmla="*/ 92 w 122"/>
                    <a:gd name="T13" fmla="*/ 97 h 127"/>
                    <a:gd name="T14" fmla="*/ 87 w 122"/>
                    <a:gd name="T15" fmla="*/ 78 h 127"/>
                    <a:gd name="T16" fmla="*/ 121 w 122"/>
                    <a:gd name="T17" fmla="*/ 51 h 127"/>
                    <a:gd name="T18" fmla="*/ 75 w 122"/>
                    <a:gd name="T19" fmla="*/ 47 h 127"/>
                    <a:gd name="T20" fmla="*/ 58 w 122"/>
                    <a:gd name="T21" fmla="*/ 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2" h="127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7" name="Freeform 27">
                  <a:extLst>
                    <a:ext uri="{FF2B5EF4-FFF2-40B4-BE49-F238E27FC236}">
                      <a16:creationId xmlns:a16="http://schemas.microsoft.com/office/drawing/2014/main" id="{CA30E785-070E-4F58-847A-DC4699F495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1" y="4356"/>
                  <a:ext cx="122" cy="127"/>
                </a:xfrm>
                <a:custGeom>
                  <a:avLst/>
                  <a:gdLst>
                    <a:gd name="T0" fmla="*/ 92 w 122"/>
                    <a:gd name="T1" fmla="*/ 97 h 127"/>
                    <a:gd name="T2" fmla="*/ 61 w 122"/>
                    <a:gd name="T3" fmla="*/ 97 h 127"/>
                    <a:gd name="T4" fmla="*/ 101 w 122"/>
                    <a:gd name="T5" fmla="*/ 124 h 127"/>
                    <a:gd name="T6" fmla="*/ 92 w 122"/>
                    <a:gd name="T7" fmla="*/ 97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2" h="127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4" name="Group 28">
                <a:extLst>
                  <a:ext uri="{FF2B5EF4-FFF2-40B4-BE49-F238E27FC236}">
                    <a16:creationId xmlns:a16="http://schemas.microsoft.com/office/drawing/2014/main" id="{0ADD3A05-B14E-4074-A645-1DD482CE56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09298" y="10628862"/>
                <a:ext cx="656299" cy="683418"/>
                <a:chOff x="1886" y="4300"/>
                <a:chExt cx="121" cy="126"/>
              </a:xfrm>
            </p:grpSpPr>
            <p:sp>
              <p:nvSpPr>
                <p:cNvPr id="44" name="Freeform 29">
                  <a:extLst>
                    <a:ext uri="{FF2B5EF4-FFF2-40B4-BE49-F238E27FC236}">
                      <a16:creationId xmlns:a16="http://schemas.microsoft.com/office/drawing/2014/main" id="{D906768D-6D67-454A-BF5C-847030DC37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6" y="4300"/>
                  <a:ext cx="121" cy="126"/>
                </a:xfrm>
                <a:custGeom>
                  <a:avLst/>
                  <a:gdLst>
                    <a:gd name="T0" fmla="*/ 58 w 121"/>
                    <a:gd name="T1" fmla="*/ 0 h 126"/>
                    <a:gd name="T2" fmla="*/ 42 w 121"/>
                    <a:gd name="T3" fmla="*/ 49 h 126"/>
                    <a:gd name="T4" fmla="*/ 0 w 121"/>
                    <a:gd name="T5" fmla="*/ 49 h 126"/>
                    <a:gd name="T6" fmla="*/ 35 w 121"/>
                    <a:gd name="T7" fmla="*/ 80 h 126"/>
                    <a:gd name="T8" fmla="*/ 22 w 121"/>
                    <a:gd name="T9" fmla="*/ 126 h 126"/>
                    <a:gd name="T10" fmla="*/ 61 w 121"/>
                    <a:gd name="T11" fmla="*/ 97 h 126"/>
                    <a:gd name="T12" fmla="*/ 92 w 121"/>
                    <a:gd name="T13" fmla="*/ 97 h 126"/>
                    <a:gd name="T14" fmla="*/ 87 w 121"/>
                    <a:gd name="T15" fmla="*/ 78 h 126"/>
                    <a:gd name="T16" fmla="*/ 121 w 121"/>
                    <a:gd name="T17" fmla="*/ 51 h 126"/>
                    <a:gd name="T18" fmla="*/ 75 w 121"/>
                    <a:gd name="T19" fmla="*/ 47 h 126"/>
                    <a:gd name="T20" fmla="*/ 58 w 121"/>
                    <a:gd name="T21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1" h="126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5" name="Freeform 30">
                  <a:extLst>
                    <a:ext uri="{FF2B5EF4-FFF2-40B4-BE49-F238E27FC236}">
                      <a16:creationId xmlns:a16="http://schemas.microsoft.com/office/drawing/2014/main" id="{E5E3F837-046A-47FC-8294-2663B676DB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6" y="4300"/>
                  <a:ext cx="121" cy="126"/>
                </a:xfrm>
                <a:custGeom>
                  <a:avLst/>
                  <a:gdLst>
                    <a:gd name="T0" fmla="*/ 92 w 121"/>
                    <a:gd name="T1" fmla="*/ 97 h 126"/>
                    <a:gd name="T2" fmla="*/ 61 w 121"/>
                    <a:gd name="T3" fmla="*/ 97 h 126"/>
                    <a:gd name="T4" fmla="*/ 101 w 121"/>
                    <a:gd name="T5" fmla="*/ 124 h 126"/>
                    <a:gd name="T6" fmla="*/ 92 w 121"/>
                    <a:gd name="T7" fmla="*/ 97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126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5" name="Group 31">
                <a:extLst>
                  <a:ext uri="{FF2B5EF4-FFF2-40B4-BE49-F238E27FC236}">
                    <a16:creationId xmlns:a16="http://schemas.microsoft.com/office/drawing/2014/main" id="{BFAA3106-FB9D-41DD-96C6-C0A22623252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33739" y="9793573"/>
                <a:ext cx="661723" cy="683418"/>
                <a:chOff x="2038" y="4146"/>
                <a:chExt cx="122" cy="126"/>
              </a:xfrm>
            </p:grpSpPr>
            <p:sp>
              <p:nvSpPr>
                <p:cNvPr id="42" name="Freeform 32">
                  <a:extLst>
                    <a:ext uri="{FF2B5EF4-FFF2-40B4-BE49-F238E27FC236}">
                      <a16:creationId xmlns:a16="http://schemas.microsoft.com/office/drawing/2014/main" id="{79758C8C-3CDD-49F8-975F-CA5CAA5C17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8" y="4146"/>
                  <a:ext cx="122" cy="126"/>
                </a:xfrm>
                <a:custGeom>
                  <a:avLst/>
                  <a:gdLst>
                    <a:gd name="T0" fmla="*/ 58 w 122"/>
                    <a:gd name="T1" fmla="*/ 0 h 126"/>
                    <a:gd name="T2" fmla="*/ 42 w 122"/>
                    <a:gd name="T3" fmla="*/ 49 h 126"/>
                    <a:gd name="T4" fmla="*/ 0 w 122"/>
                    <a:gd name="T5" fmla="*/ 49 h 126"/>
                    <a:gd name="T6" fmla="*/ 35 w 122"/>
                    <a:gd name="T7" fmla="*/ 80 h 126"/>
                    <a:gd name="T8" fmla="*/ 22 w 122"/>
                    <a:gd name="T9" fmla="*/ 126 h 126"/>
                    <a:gd name="T10" fmla="*/ 61 w 122"/>
                    <a:gd name="T11" fmla="*/ 97 h 126"/>
                    <a:gd name="T12" fmla="*/ 92 w 122"/>
                    <a:gd name="T13" fmla="*/ 97 h 126"/>
                    <a:gd name="T14" fmla="*/ 87 w 122"/>
                    <a:gd name="T15" fmla="*/ 78 h 126"/>
                    <a:gd name="T16" fmla="*/ 121 w 122"/>
                    <a:gd name="T17" fmla="*/ 51 h 126"/>
                    <a:gd name="T18" fmla="*/ 75 w 122"/>
                    <a:gd name="T19" fmla="*/ 47 h 126"/>
                    <a:gd name="T20" fmla="*/ 58 w 122"/>
                    <a:gd name="T21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2" h="126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3" name="Freeform 33">
                  <a:extLst>
                    <a:ext uri="{FF2B5EF4-FFF2-40B4-BE49-F238E27FC236}">
                      <a16:creationId xmlns:a16="http://schemas.microsoft.com/office/drawing/2014/main" id="{438C1C09-23DE-455E-88D8-DC93AC9A7C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8" y="4146"/>
                  <a:ext cx="122" cy="126"/>
                </a:xfrm>
                <a:custGeom>
                  <a:avLst/>
                  <a:gdLst>
                    <a:gd name="T0" fmla="*/ 92 w 122"/>
                    <a:gd name="T1" fmla="*/ 97 h 126"/>
                    <a:gd name="T2" fmla="*/ 61 w 122"/>
                    <a:gd name="T3" fmla="*/ 97 h 126"/>
                    <a:gd name="T4" fmla="*/ 100 w 122"/>
                    <a:gd name="T5" fmla="*/ 124 h 126"/>
                    <a:gd name="T6" fmla="*/ 92 w 122"/>
                    <a:gd name="T7" fmla="*/ 97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2" h="126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0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6" name="Group 34">
                <a:extLst>
                  <a:ext uri="{FF2B5EF4-FFF2-40B4-BE49-F238E27FC236}">
                    <a16:creationId xmlns:a16="http://schemas.microsoft.com/office/drawing/2014/main" id="{0DF0EA59-F472-406A-B7A3-B477D1A0AEE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504937" y="8670814"/>
                <a:ext cx="656299" cy="688842"/>
                <a:chOff x="2088" y="3939"/>
                <a:chExt cx="121" cy="127"/>
              </a:xfrm>
            </p:grpSpPr>
            <p:sp>
              <p:nvSpPr>
                <p:cNvPr id="40" name="Freeform 35">
                  <a:extLst>
                    <a:ext uri="{FF2B5EF4-FFF2-40B4-BE49-F238E27FC236}">
                      <a16:creationId xmlns:a16="http://schemas.microsoft.com/office/drawing/2014/main" id="{5BF9A8EE-E396-4BDB-BA2C-3C8909080C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8" y="3939"/>
                  <a:ext cx="121" cy="127"/>
                </a:xfrm>
                <a:custGeom>
                  <a:avLst/>
                  <a:gdLst>
                    <a:gd name="T0" fmla="*/ 58 w 121"/>
                    <a:gd name="T1" fmla="*/ 0 h 127"/>
                    <a:gd name="T2" fmla="*/ 42 w 121"/>
                    <a:gd name="T3" fmla="*/ 49 h 127"/>
                    <a:gd name="T4" fmla="*/ 0 w 121"/>
                    <a:gd name="T5" fmla="*/ 49 h 127"/>
                    <a:gd name="T6" fmla="*/ 35 w 121"/>
                    <a:gd name="T7" fmla="*/ 80 h 127"/>
                    <a:gd name="T8" fmla="*/ 22 w 121"/>
                    <a:gd name="T9" fmla="*/ 126 h 127"/>
                    <a:gd name="T10" fmla="*/ 61 w 121"/>
                    <a:gd name="T11" fmla="*/ 97 h 127"/>
                    <a:gd name="T12" fmla="*/ 92 w 121"/>
                    <a:gd name="T13" fmla="*/ 97 h 127"/>
                    <a:gd name="T14" fmla="*/ 87 w 121"/>
                    <a:gd name="T15" fmla="*/ 78 h 127"/>
                    <a:gd name="T16" fmla="*/ 121 w 121"/>
                    <a:gd name="T17" fmla="*/ 51 h 127"/>
                    <a:gd name="T18" fmla="*/ 75 w 121"/>
                    <a:gd name="T19" fmla="*/ 47 h 127"/>
                    <a:gd name="T20" fmla="*/ 58 w 121"/>
                    <a:gd name="T21" fmla="*/ 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1" h="127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1" name="Freeform 36">
                  <a:extLst>
                    <a:ext uri="{FF2B5EF4-FFF2-40B4-BE49-F238E27FC236}">
                      <a16:creationId xmlns:a16="http://schemas.microsoft.com/office/drawing/2014/main" id="{ED3F4D76-895F-40AE-BBE9-48F77CA735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8" y="3939"/>
                  <a:ext cx="121" cy="127"/>
                </a:xfrm>
                <a:custGeom>
                  <a:avLst/>
                  <a:gdLst>
                    <a:gd name="T0" fmla="*/ 92 w 121"/>
                    <a:gd name="T1" fmla="*/ 97 h 127"/>
                    <a:gd name="T2" fmla="*/ 61 w 121"/>
                    <a:gd name="T3" fmla="*/ 97 h 127"/>
                    <a:gd name="T4" fmla="*/ 100 w 121"/>
                    <a:gd name="T5" fmla="*/ 124 h 127"/>
                    <a:gd name="T6" fmla="*/ 92 w 121"/>
                    <a:gd name="T7" fmla="*/ 97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127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0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7" name="Group 37">
                <a:extLst>
                  <a:ext uri="{FF2B5EF4-FFF2-40B4-BE49-F238E27FC236}">
                    <a16:creationId xmlns:a16="http://schemas.microsoft.com/office/drawing/2014/main" id="{B104A3A3-CD66-412B-98C8-F12AD1CAB3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33739" y="7558903"/>
                <a:ext cx="661723" cy="688842"/>
                <a:chOff x="2038" y="3734"/>
                <a:chExt cx="122" cy="127"/>
              </a:xfrm>
            </p:grpSpPr>
            <p:sp>
              <p:nvSpPr>
                <p:cNvPr id="38" name="Freeform 38">
                  <a:extLst>
                    <a:ext uri="{FF2B5EF4-FFF2-40B4-BE49-F238E27FC236}">
                      <a16:creationId xmlns:a16="http://schemas.microsoft.com/office/drawing/2014/main" id="{DFBDFD33-41F0-4AC0-ABDC-7267AC95DC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8" y="3734"/>
                  <a:ext cx="122" cy="127"/>
                </a:xfrm>
                <a:custGeom>
                  <a:avLst/>
                  <a:gdLst>
                    <a:gd name="T0" fmla="*/ 58 w 122"/>
                    <a:gd name="T1" fmla="*/ 0 h 127"/>
                    <a:gd name="T2" fmla="*/ 42 w 122"/>
                    <a:gd name="T3" fmla="*/ 49 h 127"/>
                    <a:gd name="T4" fmla="*/ 0 w 122"/>
                    <a:gd name="T5" fmla="*/ 49 h 127"/>
                    <a:gd name="T6" fmla="*/ 35 w 122"/>
                    <a:gd name="T7" fmla="*/ 80 h 127"/>
                    <a:gd name="T8" fmla="*/ 22 w 122"/>
                    <a:gd name="T9" fmla="*/ 126 h 127"/>
                    <a:gd name="T10" fmla="*/ 61 w 122"/>
                    <a:gd name="T11" fmla="*/ 97 h 127"/>
                    <a:gd name="T12" fmla="*/ 92 w 122"/>
                    <a:gd name="T13" fmla="*/ 97 h 127"/>
                    <a:gd name="T14" fmla="*/ 87 w 122"/>
                    <a:gd name="T15" fmla="*/ 78 h 127"/>
                    <a:gd name="T16" fmla="*/ 121 w 122"/>
                    <a:gd name="T17" fmla="*/ 51 h 127"/>
                    <a:gd name="T18" fmla="*/ 75 w 122"/>
                    <a:gd name="T19" fmla="*/ 47 h 127"/>
                    <a:gd name="T20" fmla="*/ 58 w 122"/>
                    <a:gd name="T21" fmla="*/ 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2" h="127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9" name="Freeform 39">
                  <a:extLst>
                    <a:ext uri="{FF2B5EF4-FFF2-40B4-BE49-F238E27FC236}">
                      <a16:creationId xmlns:a16="http://schemas.microsoft.com/office/drawing/2014/main" id="{228224D0-4C6D-44F2-8A6D-65354FC758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8" y="3734"/>
                  <a:ext cx="122" cy="127"/>
                </a:xfrm>
                <a:custGeom>
                  <a:avLst/>
                  <a:gdLst>
                    <a:gd name="T0" fmla="*/ 92 w 122"/>
                    <a:gd name="T1" fmla="*/ 97 h 127"/>
                    <a:gd name="T2" fmla="*/ 61 w 122"/>
                    <a:gd name="T3" fmla="*/ 97 h 127"/>
                    <a:gd name="T4" fmla="*/ 100 w 122"/>
                    <a:gd name="T5" fmla="*/ 125 h 127"/>
                    <a:gd name="T6" fmla="*/ 92 w 122"/>
                    <a:gd name="T7" fmla="*/ 97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2" h="127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0" y="125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5E7DBA51-FA74-4CFD-B097-4233490FABB7}"/>
                </a:ext>
              </a:extLst>
            </p:cNvPr>
            <p:cNvGrpSpPr/>
            <p:nvPr/>
          </p:nvGrpSpPr>
          <p:grpSpPr>
            <a:xfrm>
              <a:off x="3759033" y="3296669"/>
              <a:ext cx="1640826" cy="1970047"/>
              <a:chOff x="3288432" y="1720280"/>
              <a:chExt cx="2459882" cy="2953442"/>
            </a:xfrm>
          </p:grpSpPr>
          <p:grpSp>
            <p:nvGrpSpPr>
              <p:cNvPr id="11" name="Groupe 10">
                <a:extLst>
                  <a:ext uri="{FF2B5EF4-FFF2-40B4-BE49-F238E27FC236}">
                    <a16:creationId xmlns:a16="http://schemas.microsoft.com/office/drawing/2014/main" id="{B2D03D0F-DC34-4BD5-9EC1-3246F58ACDBB}"/>
                  </a:ext>
                </a:extLst>
              </p:cNvPr>
              <p:cNvGrpSpPr/>
              <p:nvPr/>
            </p:nvGrpSpPr>
            <p:grpSpPr>
              <a:xfrm>
                <a:off x="3288432" y="1720280"/>
                <a:ext cx="2088232" cy="2952328"/>
                <a:chOff x="3288432" y="1720280"/>
                <a:chExt cx="2088232" cy="2952328"/>
              </a:xfrm>
            </p:grpSpPr>
            <p:grpSp>
              <p:nvGrpSpPr>
                <p:cNvPr id="19" name="Groupe 18">
                  <a:extLst>
                    <a:ext uri="{FF2B5EF4-FFF2-40B4-BE49-F238E27FC236}">
                      <a16:creationId xmlns:a16="http://schemas.microsoft.com/office/drawing/2014/main" id="{ABE9DFFB-F0DB-41EB-93EA-4BC731A83BAF}"/>
                    </a:ext>
                  </a:extLst>
                </p:cNvPr>
                <p:cNvGrpSpPr/>
                <p:nvPr/>
              </p:nvGrpSpPr>
              <p:grpSpPr>
                <a:xfrm>
                  <a:off x="3288432" y="1720280"/>
                  <a:ext cx="2088232" cy="2952328"/>
                  <a:chOff x="2588842" y="1751666"/>
                  <a:chExt cx="2229426" cy="2075737"/>
                </a:xfrm>
              </p:grpSpPr>
              <p:sp>
                <p:nvSpPr>
                  <p:cNvPr id="21" name="Freeform 41">
                    <a:extLst>
                      <a:ext uri="{FF2B5EF4-FFF2-40B4-BE49-F238E27FC236}">
                        <a16:creationId xmlns:a16="http://schemas.microsoft.com/office/drawing/2014/main" id="{C3689FFE-6046-4500-9939-9FDC5249CEE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88842" y="1751666"/>
                    <a:ext cx="2229426" cy="2075737"/>
                  </a:xfrm>
                  <a:custGeom>
                    <a:avLst/>
                    <a:gdLst>
                      <a:gd name="T0" fmla="*/ 57 w 407"/>
                      <a:gd name="T1" fmla="*/ 0 h 405"/>
                      <a:gd name="T2" fmla="*/ 2 w 407"/>
                      <a:gd name="T3" fmla="*/ 0 h 405"/>
                      <a:gd name="T4" fmla="*/ 2 w 407"/>
                      <a:gd name="T5" fmla="*/ 110 h 405"/>
                      <a:gd name="T6" fmla="*/ 0 w 407"/>
                      <a:gd name="T7" fmla="*/ 110 h 405"/>
                      <a:gd name="T8" fmla="*/ 3 w 407"/>
                      <a:gd name="T9" fmla="*/ 124 h 405"/>
                      <a:gd name="T10" fmla="*/ 14 w 407"/>
                      <a:gd name="T11" fmla="*/ 139 h 405"/>
                      <a:gd name="T12" fmla="*/ 31 w 407"/>
                      <a:gd name="T13" fmla="*/ 151 h 405"/>
                      <a:gd name="T14" fmla="*/ 53 w 407"/>
                      <a:gd name="T15" fmla="*/ 163 h 405"/>
                      <a:gd name="T16" fmla="*/ 77 w 407"/>
                      <a:gd name="T17" fmla="*/ 405 h 405"/>
                      <a:gd name="T18" fmla="*/ 332 w 407"/>
                      <a:gd name="T19" fmla="*/ 405 h 405"/>
                      <a:gd name="T20" fmla="*/ 332 w 407"/>
                      <a:gd name="T21" fmla="*/ 285 h 405"/>
                      <a:gd name="T22" fmla="*/ 177 w 407"/>
                      <a:gd name="T23" fmla="*/ 285 h 405"/>
                      <a:gd name="T24" fmla="*/ 177 w 407"/>
                      <a:gd name="T25" fmla="*/ 170 h 405"/>
                      <a:gd name="T26" fmla="*/ 336 w 407"/>
                      <a:gd name="T27" fmla="*/ 170 h 405"/>
                      <a:gd name="T28" fmla="*/ 357 w 407"/>
                      <a:gd name="T29" fmla="*/ 161 h 405"/>
                      <a:gd name="T30" fmla="*/ 378 w 407"/>
                      <a:gd name="T31" fmla="*/ 150 h 405"/>
                      <a:gd name="T32" fmla="*/ 393 w 407"/>
                      <a:gd name="T33" fmla="*/ 136 h 405"/>
                      <a:gd name="T34" fmla="*/ 402 w 407"/>
                      <a:gd name="T35" fmla="*/ 121 h 405"/>
                      <a:gd name="T36" fmla="*/ 407 w 407"/>
                      <a:gd name="T37" fmla="*/ 110 h 405"/>
                      <a:gd name="T38" fmla="*/ 407 w 407"/>
                      <a:gd name="T39" fmla="*/ 49 h 405"/>
                      <a:gd name="T40" fmla="*/ 57 w 407"/>
                      <a:gd name="T41" fmla="*/ 50 h 405"/>
                      <a:gd name="T42" fmla="*/ 57 w 407"/>
                      <a:gd name="T43" fmla="*/ 0 h 4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407" h="405">
                        <a:moveTo>
                          <a:pt x="57" y="0"/>
                        </a:moveTo>
                        <a:lnTo>
                          <a:pt x="2" y="0"/>
                        </a:lnTo>
                        <a:lnTo>
                          <a:pt x="2" y="110"/>
                        </a:lnTo>
                        <a:lnTo>
                          <a:pt x="0" y="110"/>
                        </a:lnTo>
                        <a:lnTo>
                          <a:pt x="3" y="124"/>
                        </a:lnTo>
                        <a:lnTo>
                          <a:pt x="14" y="139"/>
                        </a:lnTo>
                        <a:lnTo>
                          <a:pt x="31" y="151"/>
                        </a:lnTo>
                        <a:lnTo>
                          <a:pt x="53" y="163"/>
                        </a:lnTo>
                        <a:lnTo>
                          <a:pt x="77" y="405"/>
                        </a:lnTo>
                        <a:lnTo>
                          <a:pt x="332" y="405"/>
                        </a:lnTo>
                        <a:lnTo>
                          <a:pt x="332" y="285"/>
                        </a:lnTo>
                        <a:lnTo>
                          <a:pt x="177" y="285"/>
                        </a:lnTo>
                        <a:lnTo>
                          <a:pt x="177" y="170"/>
                        </a:lnTo>
                        <a:lnTo>
                          <a:pt x="336" y="170"/>
                        </a:lnTo>
                        <a:lnTo>
                          <a:pt x="357" y="161"/>
                        </a:lnTo>
                        <a:lnTo>
                          <a:pt x="378" y="150"/>
                        </a:lnTo>
                        <a:lnTo>
                          <a:pt x="393" y="136"/>
                        </a:lnTo>
                        <a:lnTo>
                          <a:pt x="402" y="121"/>
                        </a:lnTo>
                        <a:lnTo>
                          <a:pt x="407" y="110"/>
                        </a:lnTo>
                        <a:lnTo>
                          <a:pt x="407" y="49"/>
                        </a:lnTo>
                        <a:lnTo>
                          <a:pt x="57" y="50"/>
                        </a:lnTo>
                        <a:lnTo>
                          <a:pt x="57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 dirty="0"/>
                  </a:p>
                </p:txBody>
              </p:sp>
              <p:sp>
                <p:nvSpPr>
                  <p:cNvPr id="22" name="Rectangle 43">
                    <a:extLst>
                      <a:ext uri="{FF2B5EF4-FFF2-40B4-BE49-F238E27FC236}">
                        <a16:creationId xmlns:a16="http://schemas.microsoft.com/office/drawing/2014/main" id="{31C27931-77CC-4ACA-87EB-4617912395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96325" y="1751666"/>
                    <a:ext cx="325437" cy="27119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23" name="Rectangle 44">
                    <a:extLst>
                      <a:ext uri="{FF2B5EF4-FFF2-40B4-BE49-F238E27FC236}">
                        <a16:creationId xmlns:a16="http://schemas.microsoft.com/office/drawing/2014/main" id="{C3450E49-B39F-4FA6-9C79-8CD9E0A9E9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20080" y="1751666"/>
                    <a:ext cx="379677" cy="27119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24" name="Rectangle 45">
                    <a:extLst>
                      <a:ext uri="{FF2B5EF4-FFF2-40B4-BE49-F238E27FC236}">
                        <a16:creationId xmlns:a16="http://schemas.microsoft.com/office/drawing/2014/main" id="{6070EC16-E52F-472C-88EE-84183C8192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33884" y="1751666"/>
                    <a:ext cx="379677" cy="27119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</p:grp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944DD188-C5DD-4229-BE1A-54A6C322509F}"/>
                    </a:ext>
                  </a:extLst>
                </p:cNvPr>
                <p:cNvSpPr/>
                <p:nvPr/>
              </p:nvSpPr>
              <p:spPr>
                <a:xfrm rot="244914">
                  <a:off x="4545090" y="2904972"/>
                  <a:ext cx="515729" cy="96449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</p:grpSp>
          <p:grpSp>
            <p:nvGrpSpPr>
              <p:cNvPr id="12" name="Groupe 11">
                <a:extLst>
                  <a:ext uri="{FF2B5EF4-FFF2-40B4-BE49-F238E27FC236}">
                    <a16:creationId xmlns:a16="http://schemas.microsoft.com/office/drawing/2014/main" id="{8E81A68D-7B9C-4E29-8262-00C5D8A9C9DA}"/>
                  </a:ext>
                </a:extLst>
              </p:cNvPr>
              <p:cNvGrpSpPr/>
              <p:nvPr/>
            </p:nvGrpSpPr>
            <p:grpSpPr>
              <a:xfrm>
                <a:off x="4780156" y="3304947"/>
                <a:ext cx="968158" cy="1368775"/>
                <a:chOff x="3288432" y="1720280"/>
                <a:chExt cx="2088232" cy="2952328"/>
              </a:xfrm>
            </p:grpSpPr>
            <p:grpSp>
              <p:nvGrpSpPr>
                <p:cNvPr id="13" name="Groupe 12">
                  <a:extLst>
                    <a:ext uri="{FF2B5EF4-FFF2-40B4-BE49-F238E27FC236}">
                      <a16:creationId xmlns:a16="http://schemas.microsoft.com/office/drawing/2014/main" id="{5B3AC628-7B65-45C9-9C2C-1A9489F56611}"/>
                    </a:ext>
                  </a:extLst>
                </p:cNvPr>
                <p:cNvGrpSpPr/>
                <p:nvPr/>
              </p:nvGrpSpPr>
              <p:grpSpPr>
                <a:xfrm>
                  <a:off x="3288432" y="1720280"/>
                  <a:ext cx="2088232" cy="2952328"/>
                  <a:chOff x="2588842" y="1751666"/>
                  <a:chExt cx="2229426" cy="2075737"/>
                </a:xfrm>
              </p:grpSpPr>
              <p:sp>
                <p:nvSpPr>
                  <p:cNvPr id="15" name="Freeform 41">
                    <a:extLst>
                      <a:ext uri="{FF2B5EF4-FFF2-40B4-BE49-F238E27FC236}">
                        <a16:creationId xmlns:a16="http://schemas.microsoft.com/office/drawing/2014/main" id="{A82D34AC-9F97-406A-98DF-1EE3FE32EDF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88842" y="1751666"/>
                    <a:ext cx="2229426" cy="2075737"/>
                  </a:xfrm>
                  <a:custGeom>
                    <a:avLst/>
                    <a:gdLst>
                      <a:gd name="T0" fmla="*/ 57 w 407"/>
                      <a:gd name="T1" fmla="*/ 0 h 405"/>
                      <a:gd name="T2" fmla="*/ 2 w 407"/>
                      <a:gd name="T3" fmla="*/ 0 h 405"/>
                      <a:gd name="T4" fmla="*/ 2 w 407"/>
                      <a:gd name="T5" fmla="*/ 110 h 405"/>
                      <a:gd name="T6" fmla="*/ 0 w 407"/>
                      <a:gd name="T7" fmla="*/ 110 h 405"/>
                      <a:gd name="T8" fmla="*/ 3 w 407"/>
                      <a:gd name="T9" fmla="*/ 124 h 405"/>
                      <a:gd name="T10" fmla="*/ 14 w 407"/>
                      <a:gd name="T11" fmla="*/ 139 h 405"/>
                      <a:gd name="T12" fmla="*/ 31 w 407"/>
                      <a:gd name="T13" fmla="*/ 151 h 405"/>
                      <a:gd name="T14" fmla="*/ 53 w 407"/>
                      <a:gd name="T15" fmla="*/ 163 h 405"/>
                      <a:gd name="T16" fmla="*/ 77 w 407"/>
                      <a:gd name="T17" fmla="*/ 405 h 405"/>
                      <a:gd name="T18" fmla="*/ 332 w 407"/>
                      <a:gd name="T19" fmla="*/ 405 h 405"/>
                      <a:gd name="T20" fmla="*/ 332 w 407"/>
                      <a:gd name="T21" fmla="*/ 285 h 405"/>
                      <a:gd name="T22" fmla="*/ 177 w 407"/>
                      <a:gd name="T23" fmla="*/ 285 h 405"/>
                      <a:gd name="T24" fmla="*/ 177 w 407"/>
                      <a:gd name="T25" fmla="*/ 170 h 405"/>
                      <a:gd name="T26" fmla="*/ 336 w 407"/>
                      <a:gd name="T27" fmla="*/ 170 h 405"/>
                      <a:gd name="T28" fmla="*/ 357 w 407"/>
                      <a:gd name="T29" fmla="*/ 161 h 405"/>
                      <a:gd name="T30" fmla="*/ 378 w 407"/>
                      <a:gd name="T31" fmla="*/ 150 h 405"/>
                      <a:gd name="T32" fmla="*/ 393 w 407"/>
                      <a:gd name="T33" fmla="*/ 136 h 405"/>
                      <a:gd name="T34" fmla="*/ 402 w 407"/>
                      <a:gd name="T35" fmla="*/ 121 h 405"/>
                      <a:gd name="T36" fmla="*/ 407 w 407"/>
                      <a:gd name="T37" fmla="*/ 110 h 405"/>
                      <a:gd name="T38" fmla="*/ 407 w 407"/>
                      <a:gd name="T39" fmla="*/ 49 h 405"/>
                      <a:gd name="T40" fmla="*/ 57 w 407"/>
                      <a:gd name="T41" fmla="*/ 50 h 405"/>
                      <a:gd name="T42" fmla="*/ 57 w 407"/>
                      <a:gd name="T43" fmla="*/ 0 h 4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407" h="405">
                        <a:moveTo>
                          <a:pt x="57" y="0"/>
                        </a:moveTo>
                        <a:lnTo>
                          <a:pt x="2" y="0"/>
                        </a:lnTo>
                        <a:lnTo>
                          <a:pt x="2" y="110"/>
                        </a:lnTo>
                        <a:lnTo>
                          <a:pt x="0" y="110"/>
                        </a:lnTo>
                        <a:lnTo>
                          <a:pt x="3" y="124"/>
                        </a:lnTo>
                        <a:lnTo>
                          <a:pt x="14" y="139"/>
                        </a:lnTo>
                        <a:lnTo>
                          <a:pt x="31" y="151"/>
                        </a:lnTo>
                        <a:lnTo>
                          <a:pt x="53" y="163"/>
                        </a:lnTo>
                        <a:lnTo>
                          <a:pt x="77" y="405"/>
                        </a:lnTo>
                        <a:lnTo>
                          <a:pt x="332" y="405"/>
                        </a:lnTo>
                        <a:lnTo>
                          <a:pt x="332" y="285"/>
                        </a:lnTo>
                        <a:lnTo>
                          <a:pt x="177" y="285"/>
                        </a:lnTo>
                        <a:lnTo>
                          <a:pt x="177" y="170"/>
                        </a:lnTo>
                        <a:lnTo>
                          <a:pt x="336" y="170"/>
                        </a:lnTo>
                        <a:lnTo>
                          <a:pt x="357" y="161"/>
                        </a:lnTo>
                        <a:lnTo>
                          <a:pt x="378" y="150"/>
                        </a:lnTo>
                        <a:lnTo>
                          <a:pt x="393" y="136"/>
                        </a:lnTo>
                        <a:lnTo>
                          <a:pt x="402" y="121"/>
                        </a:lnTo>
                        <a:lnTo>
                          <a:pt x="407" y="110"/>
                        </a:lnTo>
                        <a:lnTo>
                          <a:pt x="407" y="49"/>
                        </a:lnTo>
                        <a:lnTo>
                          <a:pt x="57" y="50"/>
                        </a:lnTo>
                        <a:lnTo>
                          <a:pt x="57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 dirty="0"/>
                  </a:p>
                </p:txBody>
              </p:sp>
              <p:sp>
                <p:nvSpPr>
                  <p:cNvPr id="16" name="Rectangle 43">
                    <a:extLst>
                      <a:ext uri="{FF2B5EF4-FFF2-40B4-BE49-F238E27FC236}">
                        <a16:creationId xmlns:a16="http://schemas.microsoft.com/office/drawing/2014/main" id="{3D9AB95B-31C9-40C8-B2FD-2A190B6111C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96325" y="1751666"/>
                    <a:ext cx="325437" cy="27119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7" name="Rectangle 44">
                    <a:extLst>
                      <a:ext uri="{FF2B5EF4-FFF2-40B4-BE49-F238E27FC236}">
                        <a16:creationId xmlns:a16="http://schemas.microsoft.com/office/drawing/2014/main" id="{CD3044AB-7DE9-44A8-B7D2-0648E76CA5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20080" y="1751666"/>
                    <a:ext cx="379677" cy="27119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8" name="Rectangle 45">
                    <a:extLst>
                      <a:ext uri="{FF2B5EF4-FFF2-40B4-BE49-F238E27FC236}">
                        <a16:creationId xmlns:a16="http://schemas.microsoft.com/office/drawing/2014/main" id="{EFFA67C7-AD76-4B67-ADB3-D75F7E131A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33884" y="1751666"/>
                    <a:ext cx="379677" cy="27119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</p:grp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E1DD0A1E-FB44-4BCE-BFAE-0C13554B9105}"/>
                    </a:ext>
                  </a:extLst>
                </p:cNvPr>
                <p:cNvSpPr/>
                <p:nvPr/>
              </p:nvSpPr>
              <p:spPr>
                <a:xfrm rot="244914">
                  <a:off x="4545090" y="2904972"/>
                  <a:ext cx="515729" cy="96449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</p:grpSp>
        </p:grpSp>
      </p:grpSp>
      <p:pic>
        <p:nvPicPr>
          <p:cNvPr id="62" name="Image 6">
            <a:extLst>
              <a:ext uri="{FF2B5EF4-FFF2-40B4-BE49-F238E27FC236}">
                <a16:creationId xmlns:a16="http://schemas.microsoft.com/office/drawing/2014/main" id="{6982F3CC-312F-43F8-A5B6-FFE407039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578" y="6075048"/>
            <a:ext cx="2268898" cy="63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a_gde_je_pecat_transparent">
            <a:extLst>
              <a:ext uri="{FF2B5EF4-FFF2-40B4-BE49-F238E27FC236}">
                <a16:creationId xmlns:a16="http://schemas.microsoft.com/office/drawing/2014/main" id="{14C05BCC-DFBE-4AAB-9C78-95ABEF971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446" y="6234086"/>
            <a:ext cx="560166" cy="511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Din l-Art Ä¦elwa - National Trust of Malta">
            <a:extLst>
              <a:ext uri="{FF2B5EF4-FFF2-40B4-BE49-F238E27FC236}">
                <a16:creationId xmlns:a16="http://schemas.microsoft.com/office/drawing/2014/main" id="{DC7F7CDA-14EA-40F6-9813-DB9F7EAAC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796" y="6222646"/>
            <a:ext cx="1776569" cy="54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030">
            <a:extLst>
              <a:ext uri="{FF2B5EF4-FFF2-40B4-BE49-F238E27FC236}">
                <a16:creationId xmlns:a16="http://schemas.microsoft.com/office/drawing/2014/main" id="{6B4E1140-AB33-4CD9-83CA-1FF6E32ADE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215" y="6227354"/>
            <a:ext cx="1970219" cy="443345"/>
          </a:xfrm>
          <a:prstGeom prst="rect">
            <a:avLst/>
          </a:prstGeom>
        </p:spPr>
      </p:pic>
      <p:pic>
        <p:nvPicPr>
          <p:cNvPr id="1032" name="Picture 8" descr="RÃ©sultat de recherche d'images pour &quot;waterway recovery group&quot;">
            <a:extLst>
              <a:ext uri="{FF2B5EF4-FFF2-40B4-BE49-F238E27FC236}">
                <a16:creationId xmlns:a16="http://schemas.microsoft.com/office/drawing/2014/main" id="{276A9A19-0644-4016-A00E-82DDF4CD7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6621" y="6075048"/>
            <a:ext cx="686200" cy="747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Ã©sultat de recherche d'images pour &quot;club marpen&quot;">
            <a:extLst>
              <a:ext uri="{FF2B5EF4-FFF2-40B4-BE49-F238E27FC236}">
                <a16:creationId xmlns:a16="http://schemas.microsoft.com/office/drawing/2014/main" id="{581F0FD1-0E12-4B64-8E69-D536866CD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6238" y="6072368"/>
            <a:ext cx="1152914" cy="75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112E9927-1CAC-4CE8-A6CE-A975BC9B0F87}"/>
              </a:ext>
            </a:extLst>
          </p:cNvPr>
          <p:cNvSpPr/>
          <p:nvPr/>
        </p:nvSpPr>
        <p:spPr>
          <a:xfrm>
            <a:off x="245806" y="135293"/>
            <a:ext cx="7531510" cy="5644288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000" b="1" spc="600" dirty="0">
              <a:solidFill>
                <a:schemeClr val="bg1"/>
              </a:solidFill>
              <a:latin typeface="Futura" panose="02020800000000000000" pitchFamily="18" charset="0"/>
              <a:ea typeface="Futura" panose="02020800000000000000" pitchFamily="18" charset="0"/>
              <a:cs typeface="Futura" panose="02020800000000000000" pitchFamily="18" charset="0"/>
            </a:endParaRPr>
          </a:p>
          <a:p>
            <a:endParaRPr lang="fr-FR" sz="2000" b="1" spc="600" dirty="0">
              <a:solidFill>
                <a:schemeClr val="bg1"/>
              </a:solidFill>
              <a:latin typeface="Futura" panose="02020800000000000000" pitchFamily="18" charset="0"/>
              <a:ea typeface="Futura" panose="02020800000000000000" pitchFamily="18" charset="0"/>
              <a:cs typeface="Futura" panose="02020800000000000000" pitchFamily="18" charset="0"/>
            </a:endParaRPr>
          </a:p>
          <a:p>
            <a:endParaRPr lang="fr-FR" sz="2000" b="1" spc="600" dirty="0">
              <a:solidFill>
                <a:schemeClr val="bg1"/>
              </a:solidFill>
              <a:latin typeface="Futura" panose="02020800000000000000" pitchFamily="18" charset="0"/>
              <a:ea typeface="Futura" panose="02020800000000000000" pitchFamily="18" charset="0"/>
              <a:cs typeface="Futura" panose="02020800000000000000" pitchFamily="18" charset="0"/>
            </a:endParaRPr>
          </a:p>
          <a:p>
            <a:r>
              <a:rPr lang="fr-FR" sz="2000" b="1" spc="600" dirty="0">
                <a:solidFill>
                  <a:schemeClr val="bg1"/>
                </a:solidFill>
                <a:latin typeface="Futura" panose="02020800000000000000" pitchFamily="18" charset="0"/>
                <a:ea typeface="Futura" panose="02020800000000000000" pitchFamily="18" charset="0"/>
                <a:cs typeface="Futura" panose="02020800000000000000" pitchFamily="18" charset="0"/>
              </a:rPr>
              <a:t>ERASMUS</a:t>
            </a:r>
            <a:endParaRPr lang="fr-FR" sz="2000" dirty="0">
              <a:solidFill>
                <a:srgbClr val="FFFF00"/>
              </a:solidFill>
              <a:latin typeface="Futura" panose="02020800000000000000" pitchFamily="18" charset="0"/>
              <a:ea typeface="Futura" panose="02020800000000000000" pitchFamily="18" charset="0"/>
              <a:cs typeface="Futura" panose="02020800000000000000" pitchFamily="18" charset="0"/>
            </a:endParaRPr>
          </a:p>
          <a:p>
            <a:r>
              <a:rPr lang="fr-FR" sz="2000" b="1" spc="-300" dirty="0">
                <a:solidFill>
                  <a:srgbClr val="FFC000">
                    <a:alpha val="83000"/>
                  </a:srgbClr>
                </a:solidFill>
                <a:latin typeface="Futura" panose="02020800000000000000" pitchFamily="18" charset="0"/>
                <a:ea typeface="Futura" panose="02020800000000000000" pitchFamily="18" charset="0"/>
                <a:cs typeface="Futura" panose="02020800000000000000" pitchFamily="18" charset="0"/>
              </a:rPr>
              <a:t>HERITAGE VOLUNTEERS and LEADERS</a:t>
            </a:r>
          </a:p>
          <a:p>
            <a:r>
              <a:rPr lang="fr-FR" b="1" dirty="0">
                <a:solidFill>
                  <a:srgbClr val="FFFF00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WHERE? 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In France  - Nanteuil en Vallée</a:t>
            </a:r>
          </a:p>
          <a:p>
            <a:r>
              <a:rPr lang="fr-FR" b="1" dirty="0">
                <a:solidFill>
                  <a:srgbClr val="FFFF00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WHEN?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From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05/08 to 19/08</a:t>
            </a:r>
          </a:p>
          <a:p>
            <a:r>
              <a:rPr lang="fr-FR" b="1" dirty="0">
                <a:solidFill>
                  <a:srgbClr val="FFFF00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WHAT? 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A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European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youth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exchange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supported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by </a:t>
            </a:r>
            <a:r>
              <a:rPr lang="fr-FR" b="1" i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ERASMUS plus 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in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order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to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share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heritage conservation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skills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and restore the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ancient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Villognon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watermill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.</a:t>
            </a:r>
          </a:p>
          <a:p>
            <a:r>
              <a:rPr lang="fr-FR" b="1" dirty="0">
                <a:solidFill>
                  <a:srgbClr val="FFFF00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WHO? 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32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volunteers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from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17 yo to 30 yo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from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France,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Croatia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, Malta and United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Kingdom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. </a:t>
            </a:r>
          </a:p>
          <a:p>
            <a:r>
              <a:rPr lang="fr-FR" b="1" dirty="0">
                <a:solidFill>
                  <a:srgbClr val="FFFF00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BOARD AND LODGING? 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All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costs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are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covered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by the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project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(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food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,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accomodation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under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tents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provided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on site,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visits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,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activities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). There is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just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30 euros of registration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fee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for the full duration of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your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stay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.</a:t>
            </a:r>
          </a:p>
          <a:p>
            <a:r>
              <a:rPr lang="fr-FR" b="1" dirty="0">
                <a:solidFill>
                  <a:srgbClr val="FFFF00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TRANSPORT? 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If possible,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please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arrive at the Ruffec-Charente train station in  the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afternoon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of the 5th of August.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Departure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from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the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same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station the last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day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(19/08),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Specific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arrangement can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be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made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with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our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local leaders. An ERASMUS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grant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of 275 euros per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person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will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be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offered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to cover the transportation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cost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. This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will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be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reimbursed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to the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volunteers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in a maximum of 30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days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after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 the end of the </a:t>
            </a:r>
            <a:r>
              <a:rPr lang="fr-FR" b="1" dirty="0" err="1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project</a:t>
            </a:r>
            <a:r>
              <a:rPr lang="fr-FR" b="1" dirty="0">
                <a:solidFill>
                  <a:schemeClr val="bg1"/>
                </a:solidFill>
                <a:latin typeface="Futura Lbt"/>
                <a:ea typeface="Futura" panose="02020800000000000000" pitchFamily="18" charset="0"/>
                <a:cs typeface="Futura" panose="02020800000000000000" pitchFamily="18" charset="0"/>
              </a:rPr>
              <a:t>. </a:t>
            </a:r>
          </a:p>
          <a:p>
            <a:endParaRPr lang="fr-FR" sz="2200" dirty="0">
              <a:solidFill>
                <a:schemeClr val="bg1"/>
              </a:solidFill>
              <a:latin typeface="Futura" panose="02020800000000000000" pitchFamily="18" charset="0"/>
              <a:ea typeface="Futura" panose="02020800000000000000" pitchFamily="18" charset="0"/>
              <a:cs typeface="Futura" panose="02020800000000000000" pitchFamily="18" charset="0"/>
            </a:endParaRPr>
          </a:p>
          <a:p>
            <a:endParaRPr lang="fr-FR" sz="2200" dirty="0">
              <a:solidFill>
                <a:schemeClr val="bg1"/>
              </a:solidFill>
              <a:latin typeface="Futura" panose="02020800000000000000" pitchFamily="18" charset="0"/>
              <a:ea typeface="Futura" panose="02020800000000000000" pitchFamily="18" charset="0"/>
              <a:cs typeface="Futura" panose="02020800000000000000" pitchFamily="18" charset="0"/>
            </a:endParaRPr>
          </a:p>
          <a:p>
            <a:endParaRPr lang="fr-FR" sz="2200" dirty="0">
              <a:solidFill>
                <a:schemeClr val="bg1"/>
              </a:solidFill>
              <a:latin typeface="Futura" panose="02020800000000000000" pitchFamily="18" charset="0"/>
              <a:ea typeface="Futura" panose="02020800000000000000" pitchFamily="18" charset="0"/>
              <a:cs typeface="Futura" panose="020208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336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6D2AF473-35F0-422D-9932-942FD82B33C4" descr="6D2AF473-35F0-422D-9932-942FD82B33C4">
            <a:extLst>
              <a:ext uri="{FF2B5EF4-FFF2-40B4-BE49-F238E27FC236}">
                <a16:creationId xmlns:a16="http://schemas.microsoft.com/office/drawing/2014/main" id="{08AF77AD-5436-44EE-9865-ABC4718AEE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1"/>
          <a:stretch/>
        </p:blipFill>
        <p:spPr bwMode="auto">
          <a:xfrm>
            <a:off x="-1" y="-30726"/>
            <a:ext cx="12316391" cy="6990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" name="Rectangle 1023">
            <a:extLst>
              <a:ext uri="{FF2B5EF4-FFF2-40B4-BE49-F238E27FC236}">
                <a16:creationId xmlns:a16="http://schemas.microsoft.com/office/drawing/2014/main" id="{1CB18B5B-6957-4430-B5DA-BEFD687FFEC3}"/>
              </a:ext>
            </a:extLst>
          </p:cNvPr>
          <p:cNvSpPr/>
          <p:nvPr/>
        </p:nvSpPr>
        <p:spPr>
          <a:xfrm>
            <a:off x="-1" y="5970672"/>
            <a:ext cx="12454129" cy="988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514A1370-CEF6-4A84-85A5-DB37980E7CA5}"/>
              </a:ext>
            </a:extLst>
          </p:cNvPr>
          <p:cNvGrpSpPr/>
          <p:nvPr/>
        </p:nvGrpSpPr>
        <p:grpSpPr>
          <a:xfrm>
            <a:off x="518190" y="6142411"/>
            <a:ext cx="605418" cy="565449"/>
            <a:chOff x="1632248" y="1349982"/>
            <a:chExt cx="5914915" cy="5914914"/>
          </a:xfrm>
        </p:grpSpPr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81C715CC-43C8-4B9F-A728-6DACD5FDA87A}"/>
                </a:ext>
              </a:extLst>
            </p:cNvPr>
            <p:cNvGrpSpPr/>
            <p:nvPr/>
          </p:nvGrpSpPr>
          <p:grpSpPr>
            <a:xfrm>
              <a:off x="1632248" y="1349982"/>
              <a:ext cx="5914915" cy="5914914"/>
              <a:chOff x="1613091" y="6102508"/>
              <a:chExt cx="5914915" cy="5914914"/>
            </a:xfrm>
          </p:grpSpPr>
          <p:sp>
            <p:nvSpPr>
              <p:cNvPr id="25" name="Freeform 3">
                <a:extLst>
                  <a:ext uri="{FF2B5EF4-FFF2-40B4-BE49-F238E27FC236}">
                    <a16:creationId xmlns:a16="http://schemas.microsoft.com/office/drawing/2014/main" id="{7D3B2225-35E7-4F4D-9E66-CD0CAF6E9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091" y="6102508"/>
                <a:ext cx="5914915" cy="5914914"/>
              </a:xfrm>
              <a:custGeom>
                <a:avLst/>
                <a:gdLst>
                  <a:gd name="T0" fmla="*/ 555 w 1210"/>
                  <a:gd name="T1" fmla="*/ 2 h 1210"/>
                  <a:gd name="T2" fmla="*/ 459 w 1210"/>
                  <a:gd name="T3" fmla="*/ 17 h 1210"/>
                  <a:gd name="T4" fmla="*/ 369 w 1210"/>
                  <a:gd name="T5" fmla="*/ 47 h 1210"/>
                  <a:gd name="T6" fmla="*/ 286 w 1210"/>
                  <a:gd name="T7" fmla="*/ 90 h 1210"/>
                  <a:gd name="T8" fmla="*/ 211 w 1210"/>
                  <a:gd name="T9" fmla="*/ 145 h 1210"/>
                  <a:gd name="T10" fmla="*/ 145 w 1210"/>
                  <a:gd name="T11" fmla="*/ 211 h 1210"/>
                  <a:gd name="T12" fmla="*/ 90 w 1210"/>
                  <a:gd name="T13" fmla="*/ 286 h 1210"/>
                  <a:gd name="T14" fmla="*/ 47 w 1210"/>
                  <a:gd name="T15" fmla="*/ 369 h 1210"/>
                  <a:gd name="T16" fmla="*/ 17 w 1210"/>
                  <a:gd name="T17" fmla="*/ 459 h 1210"/>
                  <a:gd name="T18" fmla="*/ 2 w 1210"/>
                  <a:gd name="T19" fmla="*/ 555 h 1210"/>
                  <a:gd name="T20" fmla="*/ 2 w 1210"/>
                  <a:gd name="T21" fmla="*/ 654 h 1210"/>
                  <a:gd name="T22" fmla="*/ 17 w 1210"/>
                  <a:gd name="T23" fmla="*/ 750 h 1210"/>
                  <a:gd name="T24" fmla="*/ 47 w 1210"/>
                  <a:gd name="T25" fmla="*/ 840 h 1210"/>
                  <a:gd name="T26" fmla="*/ 90 w 1210"/>
                  <a:gd name="T27" fmla="*/ 923 h 1210"/>
                  <a:gd name="T28" fmla="*/ 145 w 1210"/>
                  <a:gd name="T29" fmla="*/ 998 h 1210"/>
                  <a:gd name="T30" fmla="*/ 211 w 1210"/>
                  <a:gd name="T31" fmla="*/ 1064 h 1210"/>
                  <a:gd name="T32" fmla="*/ 286 w 1210"/>
                  <a:gd name="T33" fmla="*/ 1119 h 1210"/>
                  <a:gd name="T34" fmla="*/ 369 w 1210"/>
                  <a:gd name="T35" fmla="*/ 1162 h 1210"/>
                  <a:gd name="T36" fmla="*/ 459 w 1210"/>
                  <a:gd name="T37" fmla="*/ 1192 h 1210"/>
                  <a:gd name="T38" fmla="*/ 555 w 1210"/>
                  <a:gd name="T39" fmla="*/ 1207 h 1210"/>
                  <a:gd name="T40" fmla="*/ 654 w 1210"/>
                  <a:gd name="T41" fmla="*/ 1207 h 1210"/>
                  <a:gd name="T42" fmla="*/ 750 w 1210"/>
                  <a:gd name="T43" fmla="*/ 1192 h 1210"/>
                  <a:gd name="T44" fmla="*/ 840 w 1210"/>
                  <a:gd name="T45" fmla="*/ 1162 h 1210"/>
                  <a:gd name="T46" fmla="*/ 923 w 1210"/>
                  <a:gd name="T47" fmla="*/ 1119 h 1210"/>
                  <a:gd name="T48" fmla="*/ 998 w 1210"/>
                  <a:gd name="T49" fmla="*/ 1064 h 1210"/>
                  <a:gd name="T50" fmla="*/ 1064 w 1210"/>
                  <a:gd name="T51" fmla="*/ 998 h 1210"/>
                  <a:gd name="T52" fmla="*/ 1119 w 1210"/>
                  <a:gd name="T53" fmla="*/ 923 h 1210"/>
                  <a:gd name="T54" fmla="*/ 1162 w 1210"/>
                  <a:gd name="T55" fmla="*/ 840 h 1210"/>
                  <a:gd name="T56" fmla="*/ 1192 w 1210"/>
                  <a:gd name="T57" fmla="*/ 750 h 1210"/>
                  <a:gd name="T58" fmla="*/ 1207 w 1210"/>
                  <a:gd name="T59" fmla="*/ 654 h 1210"/>
                  <a:gd name="T60" fmla="*/ 1207 w 1210"/>
                  <a:gd name="T61" fmla="*/ 555 h 1210"/>
                  <a:gd name="T62" fmla="*/ 1192 w 1210"/>
                  <a:gd name="T63" fmla="*/ 459 h 1210"/>
                  <a:gd name="T64" fmla="*/ 1162 w 1210"/>
                  <a:gd name="T65" fmla="*/ 369 h 1210"/>
                  <a:gd name="T66" fmla="*/ 1119 w 1210"/>
                  <a:gd name="T67" fmla="*/ 286 h 1210"/>
                  <a:gd name="T68" fmla="*/ 1064 w 1210"/>
                  <a:gd name="T69" fmla="*/ 211 h 1210"/>
                  <a:gd name="T70" fmla="*/ 998 w 1210"/>
                  <a:gd name="T71" fmla="*/ 145 h 1210"/>
                  <a:gd name="T72" fmla="*/ 923 w 1210"/>
                  <a:gd name="T73" fmla="*/ 90 h 1210"/>
                  <a:gd name="T74" fmla="*/ 840 w 1210"/>
                  <a:gd name="T75" fmla="*/ 47 h 1210"/>
                  <a:gd name="T76" fmla="*/ 750 w 1210"/>
                  <a:gd name="T77" fmla="*/ 17 h 1210"/>
                  <a:gd name="T78" fmla="*/ 654 w 1210"/>
                  <a:gd name="T79" fmla="*/ 2 h 1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210" h="1210">
                    <a:moveTo>
                      <a:pt x="605" y="0"/>
                    </a:moveTo>
                    <a:lnTo>
                      <a:pt x="555" y="2"/>
                    </a:lnTo>
                    <a:lnTo>
                      <a:pt x="506" y="7"/>
                    </a:lnTo>
                    <a:lnTo>
                      <a:pt x="459" y="17"/>
                    </a:lnTo>
                    <a:lnTo>
                      <a:pt x="413" y="30"/>
                    </a:lnTo>
                    <a:lnTo>
                      <a:pt x="369" y="47"/>
                    </a:lnTo>
                    <a:lnTo>
                      <a:pt x="326" y="67"/>
                    </a:lnTo>
                    <a:lnTo>
                      <a:pt x="286" y="90"/>
                    </a:lnTo>
                    <a:lnTo>
                      <a:pt x="247" y="116"/>
                    </a:lnTo>
                    <a:lnTo>
                      <a:pt x="211" y="145"/>
                    </a:lnTo>
                    <a:lnTo>
                      <a:pt x="177" y="177"/>
                    </a:lnTo>
                    <a:lnTo>
                      <a:pt x="145" y="211"/>
                    </a:lnTo>
                    <a:lnTo>
                      <a:pt x="116" y="247"/>
                    </a:lnTo>
                    <a:lnTo>
                      <a:pt x="90" y="286"/>
                    </a:lnTo>
                    <a:lnTo>
                      <a:pt x="67" y="326"/>
                    </a:lnTo>
                    <a:lnTo>
                      <a:pt x="47" y="369"/>
                    </a:lnTo>
                    <a:lnTo>
                      <a:pt x="30" y="413"/>
                    </a:lnTo>
                    <a:lnTo>
                      <a:pt x="17" y="459"/>
                    </a:lnTo>
                    <a:lnTo>
                      <a:pt x="7" y="506"/>
                    </a:lnTo>
                    <a:lnTo>
                      <a:pt x="2" y="555"/>
                    </a:lnTo>
                    <a:lnTo>
                      <a:pt x="0" y="605"/>
                    </a:lnTo>
                    <a:lnTo>
                      <a:pt x="2" y="654"/>
                    </a:lnTo>
                    <a:lnTo>
                      <a:pt x="7" y="703"/>
                    </a:lnTo>
                    <a:lnTo>
                      <a:pt x="17" y="750"/>
                    </a:lnTo>
                    <a:lnTo>
                      <a:pt x="30" y="796"/>
                    </a:lnTo>
                    <a:lnTo>
                      <a:pt x="47" y="840"/>
                    </a:lnTo>
                    <a:lnTo>
                      <a:pt x="67" y="883"/>
                    </a:lnTo>
                    <a:lnTo>
                      <a:pt x="90" y="923"/>
                    </a:lnTo>
                    <a:lnTo>
                      <a:pt x="116" y="962"/>
                    </a:lnTo>
                    <a:lnTo>
                      <a:pt x="145" y="998"/>
                    </a:lnTo>
                    <a:lnTo>
                      <a:pt x="177" y="1032"/>
                    </a:lnTo>
                    <a:lnTo>
                      <a:pt x="211" y="1064"/>
                    </a:lnTo>
                    <a:lnTo>
                      <a:pt x="247" y="1093"/>
                    </a:lnTo>
                    <a:lnTo>
                      <a:pt x="286" y="1119"/>
                    </a:lnTo>
                    <a:lnTo>
                      <a:pt x="326" y="1142"/>
                    </a:lnTo>
                    <a:lnTo>
                      <a:pt x="369" y="1162"/>
                    </a:lnTo>
                    <a:lnTo>
                      <a:pt x="413" y="1179"/>
                    </a:lnTo>
                    <a:lnTo>
                      <a:pt x="459" y="1192"/>
                    </a:lnTo>
                    <a:lnTo>
                      <a:pt x="506" y="1202"/>
                    </a:lnTo>
                    <a:lnTo>
                      <a:pt x="555" y="1207"/>
                    </a:lnTo>
                    <a:lnTo>
                      <a:pt x="605" y="1210"/>
                    </a:lnTo>
                    <a:lnTo>
                      <a:pt x="654" y="1207"/>
                    </a:lnTo>
                    <a:lnTo>
                      <a:pt x="703" y="1202"/>
                    </a:lnTo>
                    <a:lnTo>
                      <a:pt x="750" y="1192"/>
                    </a:lnTo>
                    <a:lnTo>
                      <a:pt x="796" y="1179"/>
                    </a:lnTo>
                    <a:lnTo>
                      <a:pt x="840" y="1162"/>
                    </a:lnTo>
                    <a:lnTo>
                      <a:pt x="883" y="1142"/>
                    </a:lnTo>
                    <a:lnTo>
                      <a:pt x="923" y="1119"/>
                    </a:lnTo>
                    <a:lnTo>
                      <a:pt x="962" y="1093"/>
                    </a:lnTo>
                    <a:lnTo>
                      <a:pt x="998" y="1064"/>
                    </a:lnTo>
                    <a:lnTo>
                      <a:pt x="1032" y="1032"/>
                    </a:lnTo>
                    <a:lnTo>
                      <a:pt x="1064" y="998"/>
                    </a:lnTo>
                    <a:lnTo>
                      <a:pt x="1093" y="962"/>
                    </a:lnTo>
                    <a:lnTo>
                      <a:pt x="1119" y="923"/>
                    </a:lnTo>
                    <a:lnTo>
                      <a:pt x="1142" y="883"/>
                    </a:lnTo>
                    <a:lnTo>
                      <a:pt x="1162" y="840"/>
                    </a:lnTo>
                    <a:lnTo>
                      <a:pt x="1179" y="796"/>
                    </a:lnTo>
                    <a:lnTo>
                      <a:pt x="1192" y="750"/>
                    </a:lnTo>
                    <a:lnTo>
                      <a:pt x="1202" y="703"/>
                    </a:lnTo>
                    <a:lnTo>
                      <a:pt x="1207" y="654"/>
                    </a:lnTo>
                    <a:lnTo>
                      <a:pt x="1210" y="605"/>
                    </a:lnTo>
                    <a:lnTo>
                      <a:pt x="1207" y="555"/>
                    </a:lnTo>
                    <a:lnTo>
                      <a:pt x="1202" y="506"/>
                    </a:lnTo>
                    <a:lnTo>
                      <a:pt x="1192" y="459"/>
                    </a:lnTo>
                    <a:lnTo>
                      <a:pt x="1179" y="413"/>
                    </a:lnTo>
                    <a:lnTo>
                      <a:pt x="1162" y="369"/>
                    </a:lnTo>
                    <a:lnTo>
                      <a:pt x="1142" y="326"/>
                    </a:lnTo>
                    <a:lnTo>
                      <a:pt x="1119" y="286"/>
                    </a:lnTo>
                    <a:lnTo>
                      <a:pt x="1093" y="247"/>
                    </a:lnTo>
                    <a:lnTo>
                      <a:pt x="1064" y="211"/>
                    </a:lnTo>
                    <a:lnTo>
                      <a:pt x="1032" y="177"/>
                    </a:lnTo>
                    <a:lnTo>
                      <a:pt x="998" y="145"/>
                    </a:lnTo>
                    <a:lnTo>
                      <a:pt x="962" y="116"/>
                    </a:lnTo>
                    <a:lnTo>
                      <a:pt x="923" y="90"/>
                    </a:lnTo>
                    <a:lnTo>
                      <a:pt x="883" y="67"/>
                    </a:lnTo>
                    <a:lnTo>
                      <a:pt x="840" y="47"/>
                    </a:lnTo>
                    <a:lnTo>
                      <a:pt x="796" y="30"/>
                    </a:lnTo>
                    <a:lnTo>
                      <a:pt x="750" y="17"/>
                    </a:lnTo>
                    <a:lnTo>
                      <a:pt x="703" y="7"/>
                    </a:lnTo>
                    <a:lnTo>
                      <a:pt x="654" y="2"/>
                    </a:lnTo>
                    <a:lnTo>
                      <a:pt x="605" y="0"/>
                    </a:lnTo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26" name="Group 4">
                <a:extLst>
                  <a:ext uri="{FF2B5EF4-FFF2-40B4-BE49-F238E27FC236}">
                    <a16:creationId xmlns:a16="http://schemas.microsoft.com/office/drawing/2014/main" id="{F8F25E0C-B7DE-4420-B1AF-8AC1F9B7318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09298" y="6729038"/>
                <a:ext cx="656299" cy="683418"/>
                <a:chOff x="1886" y="3581"/>
                <a:chExt cx="121" cy="126"/>
              </a:xfrm>
            </p:grpSpPr>
            <p:sp>
              <p:nvSpPr>
                <p:cNvPr id="60" name="Freeform 5">
                  <a:extLst>
                    <a:ext uri="{FF2B5EF4-FFF2-40B4-BE49-F238E27FC236}">
                      <a16:creationId xmlns:a16="http://schemas.microsoft.com/office/drawing/2014/main" id="{99C69C85-0701-4EAE-AADD-3A59A80381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6" y="3581"/>
                  <a:ext cx="121" cy="126"/>
                </a:xfrm>
                <a:custGeom>
                  <a:avLst/>
                  <a:gdLst>
                    <a:gd name="T0" fmla="*/ 58 w 121"/>
                    <a:gd name="T1" fmla="*/ 0 h 126"/>
                    <a:gd name="T2" fmla="*/ 42 w 121"/>
                    <a:gd name="T3" fmla="*/ 49 h 126"/>
                    <a:gd name="T4" fmla="*/ 0 w 121"/>
                    <a:gd name="T5" fmla="*/ 49 h 126"/>
                    <a:gd name="T6" fmla="*/ 35 w 121"/>
                    <a:gd name="T7" fmla="*/ 80 h 126"/>
                    <a:gd name="T8" fmla="*/ 22 w 121"/>
                    <a:gd name="T9" fmla="*/ 126 h 126"/>
                    <a:gd name="T10" fmla="*/ 61 w 121"/>
                    <a:gd name="T11" fmla="*/ 97 h 126"/>
                    <a:gd name="T12" fmla="*/ 92 w 121"/>
                    <a:gd name="T13" fmla="*/ 97 h 126"/>
                    <a:gd name="T14" fmla="*/ 87 w 121"/>
                    <a:gd name="T15" fmla="*/ 78 h 126"/>
                    <a:gd name="T16" fmla="*/ 121 w 121"/>
                    <a:gd name="T17" fmla="*/ 51 h 126"/>
                    <a:gd name="T18" fmla="*/ 75 w 121"/>
                    <a:gd name="T19" fmla="*/ 47 h 126"/>
                    <a:gd name="T20" fmla="*/ 58 w 121"/>
                    <a:gd name="T21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1" h="126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1" name="Freeform 6">
                  <a:extLst>
                    <a:ext uri="{FF2B5EF4-FFF2-40B4-BE49-F238E27FC236}">
                      <a16:creationId xmlns:a16="http://schemas.microsoft.com/office/drawing/2014/main" id="{0C1630E8-2585-4991-84F1-DE3C1E0892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6" y="3581"/>
                  <a:ext cx="121" cy="126"/>
                </a:xfrm>
                <a:custGeom>
                  <a:avLst/>
                  <a:gdLst>
                    <a:gd name="T0" fmla="*/ 92 w 121"/>
                    <a:gd name="T1" fmla="*/ 97 h 126"/>
                    <a:gd name="T2" fmla="*/ 61 w 121"/>
                    <a:gd name="T3" fmla="*/ 97 h 126"/>
                    <a:gd name="T4" fmla="*/ 101 w 121"/>
                    <a:gd name="T5" fmla="*/ 124 h 126"/>
                    <a:gd name="T6" fmla="*/ 92 w 121"/>
                    <a:gd name="T7" fmla="*/ 97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126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27" name="Group 7">
                <a:extLst>
                  <a:ext uri="{FF2B5EF4-FFF2-40B4-BE49-F238E27FC236}">
                    <a16:creationId xmlns:a16="http://schemas.microsoft.com/office/drawing/2014/main" id="{00B2BE01-1605-47B5-8721-F64BCD85A9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97387" y="6446992"/>
                <a:ext cx="661723" cy="688842"/>
                <a:chOff x="1681" y="3529"/>
                <a:chExt cx="122" cy="127"/>
              </a:xfrm>
            </p:grpSpPr>
            <p:sp>
              <p:nvSpPr>
                <p:cNvPr id="58" name="Freeform 8">
                  <a:extLst>
                    <a:ext uri="{FF2B5EF4-FFF2-40B4-BE49-F238E27FC236}">
                      <a16:creationId xmlns:a16="http://schemas.microsoft.com/office/drawing/2014/main" id="{2DFC818C-C66F-4B21-B81C-543618EAF8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1" y="3529"/>
                  <a:ext cx="122" cy="127"/>
                </a:xfrm>
                <a:custGeom>
                  <a:avLst/>
                  <a:gdLst>
                    <a:gd name="T0" fmla="*/ 58 w 122"/>
                    <a:gd name="T1" fmla="*/ 0 h 127"/>
                    <a:gd name="T2" fmla="*/ 42 w 122"/>
                    <a:gd name="T3" fmla="*/ 49 h 127"/>
                    <a:gd name="T4" fmla="*/ 0 w 122"/>
                    <a:gd name="T5" fmla="*/ 49 h 127"/>
                    <a:gd name="T6" fmla="*/ 35 w 122"/>
                    <a:gd name="T7" fmla="*/ 80 h 127"/>
                    <a:gd name="T8" fmla="*/ 22 w 122"/>
                    <a:gd name="T9" fmla="*/ 126 h 127"/>
                    <a:gd name="T10" fmla="*/ 61 w 122"/>
                    <a:gd name="T11" fmla="*/ 97 h 127"/>
                    <a:gd name="T12" fmla="*/ 92 w 122"/>
                    <a:gd name="T13" fmla="*/ 97 h 127"/>
                    <a:gd name="T14" fmla="*/ 87 w 122"/>
                    <a:gd name="T15" fmla="*/ 78 h 127"/>
                    <a:gd name="T16" fmla="*/ 121 w 122"/>
                    <a:gd name="T17" fmla="*/ 51 h 127"/>
                    <a:gd name="T18" fmla="*/ 75 w 122"/>
                    <a:gd name="T19" fmla="*/ 47 h 127"/>
                    <a:gd name="T20" fmla="*/ 58 w 122"/>
                    <a:gd name="T21" fmla="*/ 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2" h="127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" name="Freeform 9">
                  <a:extLst>
                    <a:ext uri="{FF2B5EF4-FFF2-40B4-BE49-F238E27FC236}">
                      <a16:creationId xmlns:a16="http://schemas.microsoft.com/office/drawing/2014/main" id="{E0D6BEEA-D1CA-484D-B8FA-8C4C9F2B36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1" y="3529"/>
                  <a:ext cx="122" cy="127"/>
                </a:xfrm>
                <a:custGeom>
                  <a:avLst/>
                  <a:gdLst>
                    <a:gd name="T0" fmla="*/ 92 w 122"/>
                    <a:gd name="T1" fmla="*/ 97 h 127"/>
                    <a:gd name="T2" fmla="*/ 61 w 122"/>
                    <a:gd name="T3" fmla="*/ 97 h 127"/>
                    <a:gd name="T4" fmla="*/ 101 w 122"/>
                    <a:gd name="T5" fmla="*/ 124 h 127"/>
                    <a:gd name="T6" fmla="*/ 92 w 122"/>
                    <a:gd name="T7" fmla="*/ 97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2" h="127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28" name="Group 10">
                <a:extLst>
                  <a:ext uri="{FF2B5EF4-FFF2-40B4-BE49-F238E27FC236}">
                    <a16:creationId xmlns:a16="http://schemas.microsoft.com/office/drawing/2014/main" id="{6A753F4D-C078-4BE6-AD35-F27E0FA8861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52932" y="6729038"/>
                <a:ext cx="656299" cy="683418"/>
                <a:chOff x="1470" y="3581"/>
                <a:chExt cx="121" cy="126"/>
              </a:xfrm>
            </p:grpSpPr>
            <p:sp>
              <p:nvSpPr>
                <p:cNvPr id="56" name="Freeform 11">
                  <a:extLst>
                    <a:ext uri="{FF2B5EF4-FFF2-40B4-BE49-F238E27FC236}">
                      <a16:creationId xmlns:a16="http://schemas.microsoft.com/office/drawing/2014/main" id="{D8584BB9-530F-48E8-AF35-C56343C6CA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0" y="3581"/>
                  <a:ext cx="121" cy="126"/>
                </a:xfrm>
                <a:custGeom>
                  <a:avLst/>
                  <a:gdLst>
                    <a:gd name="T0" fmla="*/ 58 w 121"/>
                    <a:gd name="T1" fmla="*/ 0 h 126"/>
                    <a:gd name="T2" fmla="*/ 42 w 121"/>
                    <a:gd name="T3" fmla="*/ 49 h 126"/>
                    <a:gd name="T4" fmla="*/ 0 w 121"/>
                    <a:gd name="T5" fmla="*/ 49 h 126"/>
                    <a:gd name="T6" fmla="*/ 35 w 121"/>
                    <a:gd name="T7" fmla="*/ 80 h 126"/>
                    <a:gd name="T8" fmla="*/ 22 w 121"/>
                    <a:gd name="T9" fmla="*/ 126 h 126"/>
                    <a:gd name="T10" fmla="*/ 61 w 121"/>
                    <a:gd name="T11" fmla="*/ 97 h 126"/>
                    <a:gd name="T12" fmla="*/ 92 w 121"/>
                    <a:gd name="T13" fmla="*/ 97 h 126"/>
                    <a:gd name="T14" fmla="*/ 87 w 121"/>
                    <a:gd name="T15" fmla="*/ 78 h 126"/>
                    <a:gd name="T16" fmla="*/ 121 w 121"/>
                    <a:gd name="T17" fmla="*/ 51 h 126"/>
                    <a:gd name="T18" fmla="*/ 75 w 121"/>
                    <a:gd name="T19" fmla="*/ 47 h 126"/>
                    <a:gd name="T20" fmla="*/ 58 w 121"/>
                    <a:gd name="T21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1" h="126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7" name="Freeform 12">
                  <a:extLst>
                    <a:ext uri="{FF2B5EF4-FFF2-40B4-BE49-F238E27FC236}">
                      <a16:creationId xmlns:a16="http://schemas.microsoft.com/office/drawing/2014/main" id="{2D19CDFE-A9BB-474B-8BCF-0E5CB26555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0" y="3581"/>
                  <a:ext cx="121" cy="126"/>
                </a:xfrm>
                <a:custGeom>
                  <a:avLst/>
                  <a:gdLst>
                    <a:gd name="T0" fmla="*/ 92 w 121"/>
                    <a:gd name="T1" fmla="*/ 97 h 126"/>
                    <a:gd name="T2" fmla="*/ 61 w 121"/>
                    <a:gd name="T3" fmla="*/ 97 h 126"/>
                    <a:gd name="T4" fmla="*/ 101 w 121"/>
                    <a:gd name="T5" fmla="*/ 124 h 126"/>
                    <a:gd name="T6" fmla="*/ 92 w 121"/>
                    <a:gd name="T7" fmla="*/ 97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126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29" name="Group 13">
                <a:extLst>
                  <a:ext uri="{FF2B5EF4-FFF2-40B4-BE49-F238E27FC236}">
                    <a16:creationId xmlns:a16="http://schemas.microsoft.com/office/drawing/2014/main" id="{F4344D8B-C0C8-4852-B470-410EA8EAC4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50187" y="7558903"/>
                <a:ext cx="661723" cy="688842"/>
                <a:chOff x="1322" y="3734"/>
                <a:chExt cx="122" cy="127"/>
              </a:xfrm>
            </p:grpSpPr>
            <p:sp>
              <p:nvSpPr>
                <p:cNvPr id="54" name="Freeform 14">
                  <a:extLst>
                    <a:ext uri="{FF2B5EF4-FFF2-40B4-BE49-F238E27FC236}">
                      <a16:creationId xmlns:a16="http://schemas.microsoft.com/office/drawing/2014/main" id="{5B5A4C68-5A85-44F4-A23D-B0D7E68551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2" y="3734"/>
                  <a:ext cx="122" cy="127"/>
                </a:xfrm>
                <a:custGeom>
                  <a:avLst/>
                  <a:gdLst>
                    <a:gd name="T0" fmla="*/ 58 w 122"/>
                    <a:gd name="T1" fmla="*/ 0 h 127"/>
                    <a:gd name="T2" fmla="*/ 42 w 122"/>
                    <a:gd name="T3" fmla="*/ 49 h 127"/>
                    <a:gd name="T4" fmla="*/ 0 w 122"/>
                    <a:gd name="T5" fmla="*/ 49 h 127"/>
                    <a:gd name="T6" fmla="*/ 35 w 122"/>
                    <a:gd name="T7" fmla="*/ 80 h 127"/>
                    <a:gd name="T8" fmla="*/ 22 w 122"/>
                    <a:gd name="T9" fmla="*/ 126 h 127"/>
                    <a:gd name="T10" fmla="*/ 61 w 122"/>
                    <a:gd name="T11" fmla="*/ 97 h 127"/>
                    <a:gd name="T12" fmla="*/ 92 w 122"/>
                    <a:gd name="T13" fmla="*/ 97 h 127"/>
                    <a:gd name="T14" fmla="*/ 87 w 122"/>
                    <a:gd name="T15" fmla="*/ 78 h 127"/>
                    <a:gd name="T16" fmla="*/ 121 w 122"/>
                    <a:gd name="T17" fmla="*/ 51 h 127"/>
                    <a:gd name="T18" fmla="*/ 75 w 122"/>
                    <a:gd name="T19" fmla="*/ 47 h 127"/>
                    <a:gd name="T20" fmla="*/ 58 w 122"/>
                    <a:gd name="T21" fmla="*/ 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2" h="127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5" name="Freeform 15">
                  <a:extLst>
                    <a:ext uri="{FF2B5EF4-FFF2-40B4-BE49-F238E27FC236}">
                      <a16:creationId xmlns:a16="http://schemas.microsoft.com/office/drawing/2014/main" id="{5A705540-5B34-402E-ADC4-34DB0E2D5F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2" y="3734"/>
                  <a:ext cx="122" cy="127"/>
                </a:xfrm>
                <a:custGeom>
                  <a:avLst/>
                  <a:gdLst>
                    <a:gd name="T0" fmla="*/ 92 w 122"/>
                    <a:gd name="T1" fmla="*/ 97 h 127"/>
                    <a:gd name="T2" fmla="*/ 61 w 122"/>
                    <a:gd name="T3" fmla="*/ 97 h 127"/>
                    <a:gd name="T4" fmla="*/ 101 w 122"/>
                    <a:gd name="T5" fmla="*/ 125 h 127"/>
                    <a:gd name="T6" fmla="*/ 92 w 122"/>
                    <a:gd name="T7" fmla="*/ 97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2" h="127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5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0" name="Group 16">
                <a:extLst>
                  <a:ext uri="{FF2B5EF4-FFF2-40B4-BE49-F238E27FC236}">
                    <a16:creationId xmlns:a16="http://schemas.microsoft.com/office/drawing/2014/main" id="{29052A23-B106-4544-B985-3F0240F5E01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57293" y="8670814"/>
                <a:ext cx="656299" cy="688842"/>
                <a:chOff x="1268" y="3939"/>
                <a:chExt cx="121" cy="127"/>
              </a:xfrm>
            </p:grpSpPr>
            <p:sp>
              <p:nvSpPr>
                <p:cNvPr id="52" name="Freeform 17">
                  <a:extLst>
                    <a:ext uri="{FF2B5EF4-FFF2-40B4-BE49-F238E27FC236}">
                      <a16:creationId xmlns:a16="http://schemas.microsoft.com/office/drawing/2014/main" id="{0F3DBFE4-1155-4CD7-AD52-C2A0C49593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8" y="3939"/>
                  <a:ext cx="121" cy="127"/>
                </a:xfrm>
                <a:custGeom>
                  <a:avLst/>
                  <a:gdLst>
                    <a:gd name="T0" fmla="*/ 58 w 121"/>
                    <a:gd name="T1" fmla="*/ 0 h 127"/>
                    <a:gd name="T2" fmla="*/ 42 w 121"/>
                    <a:gd name="T3" fmla="*/ 49 h 127"/>
                    <a:gd name="T4" fmla="*/ 0 w 121"/>
                    <a:gd name="T5" fmla="*/ 49 h 127"/>
                    <a:gd name="T6" fmla="*/ 35 w 121"/>
                    <a:gd name="T7" fmla="*/ 80 h 127"/>
                    <a:gd name="T8" fmla="*/ 22 w 121"/>
                    <a:gd name="T9" fmla="*/ 126 h 127"/>
                    <a:gd name="T10" fmla="*/ 61 w 121"/>
                    <a:gd name="T11" fmla="*/ 97 h 127"/>
                    <a:gd name="T12" fmla="*/ 92 w 121"/>
                    <a:gd name="T13" fmla="*/ 97 h 127"/>
                    <a:gd name="T14" fmla="*/ 87 w 121"/>
                    <a:gd name="T15" fmla="*/ 78 h 127"/>
                    <a:gd name="T16" fmla="*/ 121 w 121"/>
                    <a:gd name="T17" fmla="*/ 51 h 127"/>
                    <a:gd name="T18" fmla="*/ 75 w 121"/>
                    <a:gd name="T19" fmla="*/ 47 h 127"/>
                    <a:gd name="T20" fmla="*/ 58 w 121"/>
                    <a:gd name="T21" fmla="*/ 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1" h="127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3" name="Freeform 18">
                  <a:extLst>
                    <a:ext uri="{FF2B5EF4-FFF2-40B4-BE49-F238E27FC236}">
                      <a16:creationId xmlns:a16="http://schemas.microsoft.com/office/drawing/2014/main" id="{F1A781E4-A30E-41AD-8DDC-81A2421516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8" y="3939"/>
                  <a:ext cx="121" cy="127"/>
                </a:xfrm>
                <a:custGeom>
                  <a:avLst/>
                  <a:gdLst>
                    <a:gd name="T0" fmla="*/ 92 w 121"/>
                    <a:gd name="T1" fmla="*/ 97 h 127"/>
                    <a:gd name="T2" fmla="*/ 61 w 121"/>
                    <a:gd name="T3" fmla="*/ 97 h 127"/>
                    <a:gd name="T4" fmla="*/ 101 w 121"/>
                    <a:gd name="T5" fmla="*/ 124 h 127"/>
                    <a:gd name="T6" fmla="*/ 92 w 121"/>
                    <a:gd name="T7" fmla="*/ 97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127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1" name="Group 19">
                <a:extLst>
                  <a:ext uri="{FF2B5EF4-FFF2-40B4-BE49-F238E27FC236}">
                    <a16:creationId xmlns:a16="http://schemas.microsoft.com/office/drawing/2014/main" id="{1CB24389-8A5C-4A58-839C-33152E114A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50187" y="9793573"/>
                <a:ext cx="661723" cy="683418"/>
                <a:chOff x="1322" y="4146"/>
                <a:chExt cx="122" cy="126"/>
              </a:xfrm>
            </p:grpSpPr>
            <p:sp>
              <p:nvSpPr>
                <p:cNvPr id="50" name="Freeform 20">
                  <a:extLst>
                    <a:ext uri="{FF2B5EF4-FFF2-40B4-BE49-F238E27FC236}">
                      <a16:creationId xmlns:a16="http://schemas.microsoft.com/office/drawing/2014/main" id="{EF86511F-27BE-4C16-9E3C-5F30B2529D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2" y="4146"/>
                  <a:ext cx="122" cy="126"/>
                </a:xfrm>
                <a:custGeom>
                  <a:avLst/>
                  <a:gdLst>
                    <a:gd name="T0" fmla="*/ 58 w 122"/>
                    <a:gd name="T1" fmla="*/ 0 h 126"/>
                    <a:gd name="T2" fmla="*/ 42 w 122"/>
                    <a:gd name="T3" fmla="*/ 49 h 126"/>
                    <a:gd name="T4" fmla="*/ 0 w 122"/>
                    <a:gd name="T5" fmla="*/ 49 h 126"/>
                    <a:gd name="T6" fmla="*/ 35 w 122"/>
                    <a:gd name="T7" fmla="*/ 80 h 126"/>
                    <a:gd name="T8" fmla="*/ 22 w 122"/>
                    <a:gd name="T9" fmla="*/ 126 h 126"/>
                    <a:gd name="T10" fmla="*/ 61 w 122"/>
                    <a:gd name="T11" fmla="*/ 97 h 126"/>
                    <a:gd name="T12" fmla="*/ 92 w 122"/>
                    <a:gd name="T13" fmla="*/ 97 h 126"/>
                    <a:gd name="T14" fmla="*/ 87 w 122"/>
                    <a:gd name="T15" fmla="*/ 78 h 126"/>
                    <a:gd name="T16" fmla="*/ 121 w 122"/>
                    <a:gd name="T17" fmla="*/ 51 h 126"/>
                    <a:gd name="T18" fmla="*/ 75 w 122"/>
                    <a:gd name="T19" fmla="*/ 47 h 126"/>
                    <a:gd name="T20" fmla="*/ 58 w 122"/>
                    <a:gd name="T21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2" h="126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1" name="Freeform 21">
                  <a:extLst>
                    <a:ext uri="{FF2B5EF4-FFF2-40B4-BE49-F238E27FC236}">
                      <a16:creationId xmlns:a16="http://schemas.microsoft.com/office/drawing/2014/main" id="{C2256882-1BAF-4801-A68A-A037F6193D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2" y="4146"/>
                  <a:ext cx="122" cy="126"/>
                </a:xfrm>
                <a:custGeom>
                  <a:avLst/>
                  <a:gdLst>
                    <a:gd name="T0" fmla="*/ 92 w 122"/>
                    <a:gd name="T1" fmla="*/ 97 h 126"/>
                    <a:gd name="T2" fmla="*/ 61 w 122"/>
                    <a:gd name="T3" fmla="*/ 97 h 126"/>
                    <a:gd name="T4" fmla="*/ 101 w 122"/>
                    <a:gd name="T5" fmla="*/ 124 h 126"/>
                    <a:gd name="T6" fmla="*/ 92 w 122"/>
                    <a:gd name="T7" fmla="*/ 97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2" h="126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2" name="Group 22">
                <a:extLst>
                  <a:ext uri="{FF2B5EF4-FFF2-40B4-BE49-F238E27FC236}">
                    <a16:creationId xmlns:a16="http://schemas.microsoft.com/office/drawing/2014/main" id="{8E9B2716-5E71-4358-B872-20E290CEF7D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52932" y="10628862"/>
                <a:ext cx="656299" cy="683418"/>
                <a:chOff x="1470" y="4300"/>
                <a:chExt cx="121" cy="126"/>
              </a:xfrm>
            </p:grpSpPr>
            <p:sp>
              <p:nvSpPr>
                <p:cNvPr id="48" name="Freeform 23">
                  <a:extLst>
                    <a:ext uri="{FF2B5EF4-FFF2-40B4-BE49-F238E27FC236}">
                      <a16:creationId xmlns:a16="http://schemas.microsoft.com/office/drawing/2014/main" id="{76DB407A-48DE-4703-9B03-9270A80467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0" y="4300"/>
                  <a:ext cx="121" cy="126"/>
                </a:xfrm>
                <a:custGeom>
                  <a:avLst/>
                  <a:gdLst>
                    <a:gd name="T0" fmla="*/ 58 w 121"/>
                    <a:gd name="T1" fmla="*/ 0 h 126"/>
                    <a:gd name="T2" fmla="*/ 42 w 121"/>
                    <a:gd name="T3" fmla="*/ 49 h 126"/>
                    <a:gd name="T4" fmla="*/ 0 w 121"/>
                    <a:gd name="T5" fmla="*/ 49 h 126"/>
                    <a:gd name="T6" fmla="*/ 35 w 121"/>
                    <a:gd name="T7" fmla="*/ 80 h 126"/>
                    <a:gd name="T8" fmla="*/ 22 w 121"/>
                    <a:gd name="T9" fmla="*/ 126 h 126"/>
                    <a:gd name="T10" fmla="*/ 61 w 121"/>
                    <a:gd name="T11" fmla="*/ 97 h 126"/>
                    <a:gd name="T12" fmla="*/ 92 w 121"/>
                    <a:gd name="T13" fmla="*/ 97 h 126"/>
                    <a:gd name="T14" fmla="*/ 87 w 121"/>
                    <a:gd name="T15" fmla="*/ 78 h 126"/>
                    <a:gd name="T16" fmla="*/ 121 w 121"/>
                    <a:gd name="T17" fmla="*/ 51 h 126"/>
                    <a:gd name="T18" fmla="*/ 75 w 121"/>
                    <a:gd name="T19" fmla="*/ 47 h 126"/>
                    <a:gd name="T20" fmla="*/ 58 w 121"/>
                    <a:gd name="T21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1" h="126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9" name="Freeform 24">
                  <a:extLst>
                    <a:ext uri="{FF2B5EF4-FFF2-40B4-BE49-F238E27FC236}">
                      <a16:creationId xmlns:a16="http://schemas.microsoft.com/office/drawing/2014/main" id="{A5E5EF78-FA84-4EF1-9620-E00DF90B9A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0" y="4300"/>
                  <a:ext cx="121" cy="126"/>
                </a:xfrm>
                <a:custGeom>
                  <a:avLst/>
                  <a:gdLst>
                    <a:gd name="T0" fmla="*/ 92 w 121"/>
                    <a:gd name="T1" fmla="*/ 97 h 126"/>
                    <a:gd name="T2" fmla="*/ 61 w 121"/>
                    <a:gd name="T3" fmla="*/ 97 h 126"/>
                    <a:gd name="T4" fmla="*/ 101 w 121"/>
                    <a:gd name="T5" fmla="*/ 124 h 126"/>
                    <a:gd name="T6" fmla="*/ 92 w 121"/>
                    <a:gd name="T7" fmla="*/ 97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126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3" name="Group 25">
                <a:extLst>
                  <a:ext uri="{FF2B5EF4-FFF2-40B4-BE49-F238E27FC236}">
                    <a16:creationId xmlns:a16="http://schemas.microsoft.com/office/drawing/2014/main" id="{EFC8F5A9-8ABF-4718-B013-8AB3B7A3C9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97387" y="10932603"/>
                <a:ext cx="661723" cy="688842"/>
                <a:chOff x="1681" y="4356"/>
                <a:chExt cx="122" cy="127"/>
              </a:xfrm>
            </p:grpSpPr>
            <p:sp>
              <p:nvSpPr>
                <p:cNvPr id="46" name="Freeform 26">
                  <a:extLst>
                    <a:ext uri="{FF2B5EF4-FFF2-40B4-BE49-F238E27FC236}">
                      <a16:creationId xmlns:a16="http://schemas.microsoft.com/office/drawing/2014/main" id="{41F68BC4-C0C2-4FF9-9203-9532A36205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1" y="4356"/>
                  <a:ext cx="122" cy="127"/>
                </a:xfrm>
                <a:custGeom>
                  <a:avLst/>
                  <a:gdLst>
                    <a:gd name="T0" fmla="*/ 58 w 122"/>
                    <a:gd name="T1" fmla="*/ 0 h 127"/>
                    <a:gd name="T2" fmla="*/ 42 w 122"/>
                    <a:gd name="T3" fmla="*/ 49 h 127"/>
                    <a:gd name="T4" fmla="*/ 0 w 122"/>
                    <a:gd name="T5" fmla="*/ 49 h 127"/>
                    <a:gd name="T6" fmla="*/ 35 w 122"/>
                    <a:gd name="T7" fmla="*/ 80 h 127"/>
                    <a:gd name="T8" fmla="*/ 22 w 122"/>
                    <a:gd name="T9" fmla="*/ 126 h 127"/>
                    <a:gd name="T10" fmla="*/ 61 w 122"/>
                    <a:gd name="T11" fmla="*/ 97 h 127"/>
                    <a:gd name="T12" fmla="*/ 92 w 122"/>
                    <a:gd name="T13" fmla="*/ 97 h 127"/>
                    <a:gd name="T14" fmla="*/ 87 w 122"/>
                    <a:gd name="T15" fmla="*/ 78 h 127"/>
                    <a:gd name="T16" fmla="*/ 121 w 122"/>
                    <a:gd name="T17" fmla="*/ 51 h 127"/>
                    <a:gd name="T18" fmla="*/ 75 w 122"/>
                    <a:gd name="T19" fmla="*/ 47 h 127"/>
                    <a:gd name="T20" fmla="*/ 58 w 122"/>
                    <a:gd name="T21" fmla="*/ 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2" h="127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7" name="Freeform 27">
                  <a:extLst>
                    <a:ext uri="{FF2B5EF4-FFF2-40B4-BE49-F238E27FC236}">
                      <a16:creationId xmlns:a16="http://schemas.microsoft.com/office/drawing/2014/main" id="{CA30E785-070E-4F58-847A-DC4699F495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1" y="4356"/>
                  <a:ext cx="122" cy="127"/>
                </a:xfrm>
                <a:custGeom>
                  <a:avLst/>
                  <a:gdLst>
                    <a:gd name="T0" fmla="*/ 92 w 122"/>
                    <a:gd name="T1" fmla="*/ 97 h 127"/>
                    <a:gd name="T2" fmla="*/ 61 w 122"/>
                    <a:gd name="T3" fmla="*/ 97 h 127"/>
                    <a:gd name="T4" fmla="*/ 101 w 122"/>
                    <a:gd name="T5" fmla="*/ 124 h 127"/>
                    <a:gd name="T6" fmla="*/ 92 w 122"/>
                    <a:gd name="T7" fmla="*/ 97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2" h="127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4" name="Group 28">
                <a:extLst>
                  <a:ext uri="{FF2B5EF4-FFF2-40B4-BE49-F238E27FC236}">
                    <a16:creationId xmlns:a16="http://schemas.microsoft.com/office/drawing/2014/main" id="{0ADD3A05-B14E-4074-A645-1DD482CE56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09298" y="10628862"/>
                <a:ext cx="656299" cy="683418"/>
                <a:chOff x="1886" y="4300"/>
                <a:chExt cx="121" cy="126"/>
              </a:xfrm>
            </p:grpSpPr>
            <p:sp>
              <p:nvSpPr>
                <p:cNvPr id="44" name="Freeform 29">
                  <a:extLst>
                    <a:ext uri="{FF2B5EF4-FFF2-40B4-BE49-F238E27FC236}">
                      <a16:creationId xmlns:a16="http://schemas.microsoft.com/office/drawing/2014/main" id="{D906768D-6D67-454A-BF5C-847030DC37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6" y="4300"/>
                  <a:ext cx="121" cy="126"/>
                </a:xfrm>
                <a:custGeom>
                  <a:avLst/>
                  <a:gdLst>
                    <a:gd name="T0" fmla="*/ 58 w 121"/>
                    <a:gd name="T1" fmla="*/ 0 h 126"/>
                    <a:gd name="T2" fmla="*/ 42 w 121"/>
                    <a:gd name="T3" fmla="*/ 49 h 126"/>
                    <a:gd name="T4" fmla="*/ 0 w 121"/>
                    <a:gd name="T5" fmla="*/ 49 h 126"/>
                    <a:gd name="T6" fmla="*/ 35 w 121"/>
                    <a:gd name="T7" fmla="*/ 80 h 126"/>
                    <a:gd name="T8" fmla="*/ 22 w 121"/>
                    <a:gd name="T9" fmla="*/ 126 h 126"/>
                    <a:gd name="T10" fmla="*/ 61 w 121"/>
                    <a:gd name="T11" fmla="*/ 97 h 126"/>
                    <a:gd name="T12" fmla="*/ 92 w 121"/>
                    <a:gd name="T13" fmla="*/ 97 h 126"/>
                    <a:gd name="T14" fmla="*/ 87 w 121"/>
                    <a:gd name="T15" fmla="*/ 78 h 126"/>
                    <a:gd name="T16" fmla="*/ 121 w 121"/>
                    <a:gd name="T17" fmla="*/ 51 h 126"/>
                    <a:gd name="T18" fmla="*/ 75 w 121"/>
                    <a:gd name="T19" fmla="*/ 47 h 126"/>
                    <a:gd name="T20" fmla="*/ 58 w 121"/>
                    <a:gd name="T21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1" h="126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5" name="Freeform 30">
                  <a:extLst>
                    <a:ext uri="{FF2B5EF4-FFF2-40B4-BE49-F238E27FC236}">
                      <a16:creationId xmlns:a16="http://schemas.microsoft.com/office/drawing/2014/main" id="{E5E3F837-046A-47FC-8294-2663B676DB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6" y="4300"/>
                  <a:ext cx="121" cy="126"/>
                </a:xfrm>
                <a:custGeom>
                  <a:avLst/>
                  <a:gdLst>
                    <a:gd name="T0" fmla="*/ 92 w 121"/>
                    <a:gd name="T1" fmla="*/ 97 h 126"/>
                    <a:gd name="T2" fmla="*/ 61 w 121"/>
                    <a:gd name="T3" fmla="*/ 97 h 126"/>
                    <a:gd name="T4" fmla="*/ 101 w 121"/>
                    <a:gd name="T5" fmla="*/ 124 h 126"/>
                    <a:gd name="T6" fmla="*/ 92 w 121"/>
                    <a:gd name="T7" fmla="*/ 97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126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1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5" name="Group 31">
                <a:extLst>
                  <a:ext uri="{FF2B5EF4-FFF2-40B4-BE49-F238E27FC236}">
                    <a16:creationId xmlns:a16="http://schemas.microsoft.com/office/drawing/2014/main" id="{BFAA3106-FB9D-41DD-96C6-C0A22623252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33739" y="9793573"/>
                <a:ext cx="661723" cy="683418"/>
                <a:chOff x="2038" y="4146"/>
                <a:chExt cx="122" cy="126"/>
              </a:xfrm>
            </p:grpSpPr>
            <p:sp>
              <p:nvSpPr>
                <p:cNvPr id="42" name="Freeform 32">
                  <a:extLst>
                    <a:ext uri="{FF2B5EF4-FFF2-40B4-BE49-F238E27FC236}">
                      <a16:creationId xmlns:a16="http://schemas.microsoft.com/office/drawing/2014/main" id="{79758C8C-3CDD-49F8-975F-CA5CAA5C17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8" y="4146"/>
                  <a:ext cx="122" cy="126"/>
                </a:xfrm>
                <a:custGeom>
                  <a:avLst/>
                  <a:gdLst>
                    <a:gd name="T0" fmla="*/ 58 w 122"/>
                    <a:gd name="T1" fmla="*/ 0 h 126"/>
                    <a:gd name="T2" fmla="*/ 42 w 122"/>
                    <a:gd name="T3" fmla="*/ 49 h 126"/>
                    <a:gd name="T4" fmla="*/ 0 w 122"/>
                    <a:gd name="T5" fmla="*/ 49 h 126"/>
                    <a:gd name="T6" fmla="*/ 35 w 122"/>
                    <a:gd name="T7" fmla="*/ 80 h 126"/>
                    <a:gd name="T8" fmla="*/ 22 w 122"/>
                    <a:gd name="T9" fmla="*/ 126 h 126"/>
                    <a:gd name="T10" fmla="*/ 61 w 122"/>
                    <a:gd name="T11" fmla="*/ 97 h 126"/>
                    <a:gd name="T12" fmla="*/ 92 w 122"/>
                    <a:gd name="T13" fmla="*/ 97 h 126"/>
                    <a:gd name="T14" fmla="*/ 87 w 122"/>
                    <a:gd name="T15" fmla="*/ 78 h 126"/>
                    <a:gd name="T16" fmla="*/ 121 w 122"/>
                    <a:gd name="T17" fmla="*/ 51 h 126"/>
                    <a:gd name="T18" fmla="*/ 75 w 122"/>
                    <a:gd name="T19" fmla="*/ 47 h 126"/>
                    <a:gd name="T20" fmla="*/ 58 w 122"/>
                    <a:gd name="T21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2" h="126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3" name="Freeform 33">
                  <a:extLst>
                    <a:ext uri="{FF2B5EF4-FFF2-40B4-BE49-F238E27FC236}">
                      <a16:creationId xmlns:a16="http://schemas.microsoft.com/office/drawing/2014/main" id="{438C1C09-23DE-455E-88D8-DC93AC9A7C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8" y="4146"/>
                  <a:ext cx="122" cy="126"/>
                </a:xfrm>
                <a:custGeom>
                  <a:avLst/>
                  <a:gdLst>
                    <a:gd name="T0" fmla="*/ 92 w 122"/>
                    <a:gd name="T1" fmla="*/ 97 h 126"/>
                    <a:gd name="T2" fmla="*/ 61 w 122"/>
                    <a:gd name="T3" fmla="*/ 97 h 126"/>
                    <a:gd name="T4" fmla="*/ 100 w 122"/>
                    <a:gd name="T5" fmla="*/ 124 h 126"/>
                    <a:gd name="T6" fmla="*/ 92 w 122"/>
                    <a:gd name="T7" fmla="*/ 97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2" h="126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0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6" name="Group 34">
                <a:extLst>
                  <a:ext uri="{FF2B5EF4-FFF2-40B4-BE49-F238E27FC236}">
                    <a16:creationId xmlns:a16="http://schemas.microsoft.com/office/drawing/2014/main" id="{0DF0EA59-F472-406A-B7A3-B477D1A0AEE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504937" y="8670814"/>
                <a:ext cx="656299" cy="688842"/>
                <a:chOff x="2088" y="3939"/>
                <a:chExt cx="121" cy="127"/>
              </a:xfrm>
            </p:grpSpPr>
            <p:sp>
              <p:nvSpPr>
                <p:cNvPr id="40" name="Freeform 35">
                  <a:extLst>
                    <a:ext uri="{FF2B5EF4-FFF2-40B4-BE49-F238E27FC236}">
                      <a16:creationId xmlns:a16="http://schemas.microsoft.com/office/drawing/2014/main" id="{5BF9A8EE-E396-4BDB-BA2C-3C8909080C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8" y="3939"/>
                  <a:ext cx="121" cy="127"/>
                </a:xfrm>
                <a:custGeom>
                  <a:avLst/>
                  <a:gdLst>
                    <a:gd name="T0" fmla="*/ 58 w 121"/>
                    <a:gd name="T1" fmla="*/ 0 h 127"/>
                    <a:gd name="T2" fmla="*/ 42 w 121"/>
                    <a:gd name="T3" fmla="*/ 49 h 127"/>
                    <a:gd name="T4" fmla="*/ 0 w 121"/>
                    <a:gd name="T5" fmla="*/ 49 h 127"/>
                    <a:gd name="T6" fmla="*/ 35 w 121"/>
                    <a:gd name="T7" fmla="*/ 80 h 127"/>
                    <a:gd name="T8" fmla="*/ 22 w 121"/>
                    <a:gd name="T9" fmla="*/ 126 h 127"/>
                    <a:gd name="T10" fmla="*/ 61 w 121"/>
                    <a:gd name="T11" fmla="*/ 97 h 127"/>
                    <a:gd name="T12" fmla="*/ 92 w 121"/>
                    <a:gd name="T13" fmla="*/ 97 h 127"/>
                    <a:gd name="T14" fmla="*/ 87 w 121"/>
                    <a:gd name="T15" fmla="*/ 78 h 127"/>
                    <a:gd name="T16" fmla="*/ 121 w 121"/>
                    <a:gd name="T17" fmla="*/ 51 h 127"/>
                    <a:gd name="T18" fmla="*/ 75 w 121"/>
                    <a:gd name="T19" fmla="*/ 47 h 127"/>
                    <a:gd name="T20" fmla="*/ 58 w 121"/>
                    <a:gd name="T21" fmla="*/ 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1" h="127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1" name="Freeform 36">
                  <a:extLst>
                    <a:ext uri="{FF2B5EF4-FFF2-40B4-BE49-F238E27FC236}">
                      <a16:creationId xmlns:a16="http://schemas.microsoft.com/office/drawing/2014/main" id="{ED3F4D76-895F-40AE-BBE9-48F77CA735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8" y="3939"/>
                  <a:ext cx="121" cy="127"/>
                </a:xfrm>
                <a:custGeom>
                  <a:avLst/>
                  <a:gdLst>
                    <a:gd name="T0" fmla="*/ 92 w 121"/>
                    <a:gd name="T1" fmla="*/ 97 h 127"/>
                    <a:gd name="T2" fmla="*/ 61 w 121"/>
                    <a:gd name="T3" fmla="*/ 97 h 127"/>
                    <a:gd name="T4" fmla="*/ 100 w 121"/>
                    <a:gd name="T5" fmla="*/ 124 h 127"/>
                    <a:gd name="T6" fmla="*/ 92 w 121"/>
                    <a:gd name="T7" fmla="*/ 97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1" h="127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0" y="124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7" name="Group 37">
                <a:extLst>
                  <a:ext uri="{FF2B5EF4-FFF2-40B4-BE49-F238E27FC236}">
                    <a16:creationId xmlns:a16="http://schemas.microsoft.com/office/drawing/2014/main" id="{B104A3A3-CD66-412B-98C8-F12AD1CAB3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33739" y="7558903"/>
                <a:ext cx="661723" cy="688842"/>
                <a:chOff x="2038" y="3734"/>
                <a:chExt cx="122" cy="127"/>
              </a:xfrm>
            </p:grpSpPr>
            <p:sp>
              <p:nvSpPr>
                <p:cNvPr id="38" name="Freeform 38">
                  <a:extLst>
                    <a:ext uri="{FF2B5EF4-FFF2-40B4-BE49-F238E27FC236}">
                      <a16:creationId xmlns:a16="http://schemas.microsoft.com/office/drawing/2014/main" id="{DFBDFD33-41F0-4AC0-ABDC-7267AC95DC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8" y="3734"/>
                  <a:ext cx="122" cy="127"/>
                </a:xfrm>
                <a:custGeom>
                  <a:avLst/>
                  <a:gdLst>
                    <a:gd name="T0" fmla="*/ 58 w 122"/>
                    <a:gd name="T1" fmla="*/ 0 h 127"/>
                    <a:gd name="T2" fmla="*/ 42 w 122"/>
                    <a:gd name="T3" fmla="*/ 49 h 127"/>
                    <a:gd name="T4" fmla="*/ 0 w 122"/>
                    <a:gd name="T5" fmla="*/ 49 h 127"/>
                    <a:gd name="T6" fmla="*/ 35 w 122"/>
                    <a:gd name="T7" fmla="*/ 80 h 127"/>
                    <a:gd name="T8" fmla="*/ 22 w 122"/>
                    <a:gd name="T9" fmla="*/ 126 h 127"/>
                    <a:gd name="T10" fmla="*/ 61 w 122"/>
                    <a:gd name="T11" fmla="*/ 97 h 127"/>
                    <a:gd name="T12" fmla="*/ 92 w 122"/>
                    <a:gd name="T13" fmla="*/ 97 h 127"/>
                    <a:gd name="T14" fmla="*/ 87 w 122"/>
                    <a:gd name="T15" fmla="*/ 78 h 127"/>
                    <a:gd name="T16" fmla="*/ 121 w 122"/>
                    <a:gd name="T17" fmla="*/ 51 h 127"/>
                    <a:gd name="T18" fmla="*/ 75 w 122"/>
                    <a:gd name="T19" fmla="*/ 47 h 127"/>
                    <a:gd name="T20" fmla="*/ 58 w 122"/>
                    <a:gd name="T21" fmla="*/ 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2" h="127">
                      <a:moveTo>
                        <a:pt x="58" y="0"/>
                      </a:moveTo>
                      <a:lnTo>
                        <a:pt x="42" y="49"/>
                      </a:lnTo>
                      <a:lnTo>
                        <a:pt x="0" y="49"/>
                      </a:lnTo>
                      <a:lnTo>
                        <a:pt x="35" y="80"/>
                      </a:lnTo>
                      <a:lnTo>
                        <a:pt x="22" y="126"/>
                      </a:lnTo>
                      <a:lnTo>
                        <a:pt x="61" y="97"/>
                      </a:lnTo>
                      <a:lnTo>
                        <a:pt x="92" y="97"/>
                      </a:lnTo>
                      <a:lnTo>
                        <a:pt x="87" y="78"/>
                      </a:lnTo>
                      <a:lnTo>
                        <a:pt x="121" y="51"/>
                      </a:lnTo>
                      <a:lnTo>
                        <a:pt x="75" y="47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9" name="Freeform 39">
                  <a:extLst>
                    <a:ext uri="{FF2B5EF4-FFF2-40B4-BE49-F238E27FC236}">
                      <a16:creationId xmlns:a16="http://schemas.microsoft.com/office/drawing/2014/main" id="{228224D0-4C6D-44F2-8A6D-65354FC758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8" y="3734"/>
                  <a:ext cx="122" cy="127"/>
                </a:xfrm>
                <a:custGeom>
                  <a:avLst/>
                  <a:gdLst>
                    <a:gd name="T0" fmla="*/ 92 w 122"/>
                    <a:gd name="T1" fmla="*/ 97 h 127"/>
                    <a:gd name="T2" fmla="*/ 61 w 122"/>
                    <a:gd name="T3" fmla="*/ 97 h 127"/>
                    <a:gd name="T4" fmla="*/ 100 w 122"/>
                    <a:gd name="T5" fmla="*/ 125 h 127"/>
                    <a:gd name="T6" fmla="*/ 92 w 122"/>
                    <a:gd name="T7" fmla="*/ 97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2" h="127">
                      <a:moveTo>
                        <a:pt x="92" y="97"/>
                      </a:moveTo>
                      <a:lnTo>
                        <a:pt x="61" y="97"/>
                      </a:lnTo>
                      <a:lnTo>
                        <a:pt x="100" y="125"/>
                      </a:lnTo>
                      <a:lnTo>
                        <a:pt x="92" y="9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5E7DBA51-FA74-4CFD-B097-4233490FABB7}"/>
                </a:ext>
              </a:extLst>
            </p:cNvPr>
            <p:cNvGrpSpPr/>
            <p:nvPr/>
          </p:nvGrpSpPr>
          <p:grpSpPr>
            <a:xfrm>
              <a:off x="3759033" y="3296669"/>
              <a:ext cx="1640826" cy="1970047"/>
              <a:chOff x="3288432" y="1720280"/>
              <a:chExt cx="2459882" cy="2953442"/>
            </a:xfrm>
          </p:grpSpPr>
          <p:grpSp>
            <p:nvGrpSpPr>
              <p:cNvPr id="11" name="Groupe 10">
                <a:extLst>
                  <a:ext uri="{FF2B5EF4-FFF2-40B4-BE49-F238E27FC236}">
                    <a16:creationId xmlns:a16="http://schemas.microsoft.com/office/drawing/2014/main" id="{B2D03D0F-DC34-4BD5-9EC1-3246F58ACDBB}"/>
                  </a:ext>
                </a:extLst>
              </p:cNvPr>
              <p:cNvGrpSpPr/>
              <p:nvPr/>
            </p:nvGrpSpPr>
            <p:grpSpPr>
              <a:xfrm>
                <a:off x="3288432" y="1720280"/>
                <a:ext cx="2088232" cy="2952328"/>
                <a:chOff x="3288432" y="1720280"/>
                <a:chExt cx="2088232" cy="2952328"/>
              </a:xfrm>
            </p:grpSpPr>
            <p:grpSp>
              <p:nvGrpSpPr>
                <p:cNvPr id="19" name="Groupe 18">
                  <a:extLst>
                    <a:ext uri="{FF2B5EF4-FFF2-40B4-BE49-F238E27FC236}">
                      <a16:creationId xmlns:a16="http://schemas.microsoft.com/office/drawing/2014/main" id="{ABE9DFFB-F0DB-41EB-93EA-4BC731A83BAF}"/>
                    </a:ext>
                  </a:extLst>
                </p:cNvPr>
                <p:cNvGrpSpPr/>
                <p:nvPr/>
              </p:nvGrpSpPr>
              <p:grpSpPr>
                <a:xfrm>
                  <a:off x="3288432" y="1720280"/>
                  <a:ext cx="2088232" cy="2952328"/>
                  <a:chOff x="2588842" y="1751666"/>
                  <a:chExt cx="2229426" cy="2075737"/>
                </a:xfrm>
              </p:grpSpPr>
              <p:sp>
                <p:nvSpPr>
                  <p:cNvPr id="21" name="Freeform 41">
                    <a:extLst>
                      <a:ext uri="{FF2B5EF4-FFF2-40B4-BE49-F238E27FC236}">
                        <a16:creationId xmlns:a16="http://schemas.microsoft.com/office/drawing/2014/main" id="{C3689FFE-6046-4500-9939-9FDC5249CEE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88842" y="1751666"/>
                    <a:ext cx="2229426" cy="2075737"/>
                  </a:xfrm>
                  <a:custGeom>
                    <a:avLst/>
                    <a:gdLst>
                      <a:gd name="T0" fmla="*/ 57 w 407"/>
                      <a:gd name="T1" fmla="*/ 0 h 405"/>
                      <a:gd name="T2" fmla="*/ 2 w 407"/>
                      <a:gd name="T3" fmla="*/ 0 h 405"/>
                      <a:gd name="T4" fmla="*/ 2 w 407"/>
                      <a:gd name="T5" fmla="*/ 110 h 405"/>
                      <a:gd name="T6" fmla="*/ 0 w 407"/>
                      <a:gd name="T7" fmla="*/ 110 h 405"/>
                      <a:gd name="T8" fmla="*/ 3 w 407"/>
                      <a:gd name="T9" fmla="*/ 124 h 405"/>
                      <a:gd name="T10" fmla="*/ 14 w 407"/>
                      <a:gd name="T11" fmla="*/ 139 h 405"/>
                      <a:gd name="T12" fmla="*/ 31 w 407"/>
                      <a:gd name="T13" fmla="*/ 151 h 405"/>
                      <a:gd name="T14" fmla="*/ 53 w 407"/>
                      <a:gd name="T15" fmla="*/ 163 h 405"/>
                      <a:gd name="T16" fmla="*/ 77 w 407"/>
                      <a:gd name="T17" fmla="*/ 405 h 405"/>
                      <a:gd name="T18" fmla="*/ 332 w 407"/>
                      <a:gd name="T19" fmla="*/ 405 h 405"/>
                      <a:gd name="T20" fmla="*/ 332 w 407"/>
                      <a:gd name="T21" fmla="*/ 285 h 405"/>
                      <a:gd name="T22" fmla="*/ 177 w 407"/>
                      <a:gd name="T23" fmla="*/ 285 h 405"/>
                      <a:gd name="T24" fmla="*/ 177 w 407"/>
                      <a:gd name="T25" fmla="*/ 170 h 405"/>
                      <a:gd name="T26" fmla="*/ 336 w 407"/>
                      <a:gd name="T27" fmla="*/ 170 h 405"/>
                      <a:gd name="T28" fmla="*/ 357 w 407"/>
                      <a:gd name="T29" fmla="*/ 161 h 405"/>
                      <a:gd name="T30" fmla="*/ 378 w 407"/>
                      <a:gd name="T31" fmla="*/ 150 h 405"/>
                      <a:gd name="T32" fmla="*/ 393 w 407"/>
                      <a:gd name="T33" fmla="*/ 136 h 405"/>
                      <a:gd name="T34" fmla="*/ 402 w 407"/>
                      <a:gd name="T35" fmla="*/ 121 h 405"/>
                      <a:gd name="T36" fmla="*/ 407 w 407"/>
                      <a:gd name="T37" fmla="*/ 110 h 405"/>
                      <a:gd name="T38" fmla="*/ 407 w 407"/>
                      <a:gd name="T39" fmla="*/ 49 h 405"/>
                      <a:gd name="T40" fmla="*/ 57 w 407"/>
                      <a:gd name="T41" fmla="*/ 50 h 405"/>
                      <a:gd name="T42" fmla="*/ 57 w 407"/>
                      <a:gd name="T43" fmla="*/ 0 h 4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407" h="405">
                        <a:moveTo>
                          <a:pt x="57" y="0"/>
                        </a:moveTo>
                        <a:lnTo>
                          <a:pt x="2" y="0"/>
                        </a:lnTo>
                        <a:lnTo>
                          <a:pt x="2" y="110"/>
                        </a:lnTo>
                        <a:lnTo>
                          <a:pt x="0" y="110"/>
                        </a:lnTo>
                        <a:lnTo>
                          <a:pt x="3" y="124"/>
                        </a:lnTo>
                        <a:lnTo>
                          <a:pt x="14" y="139"/>
                        </a:lnTo>
                        <a:lnTo>
                          <a:pt x="31" y="151"/>
                        </a:lnTo>
                        <a:lnTo>
                          <a:pt x="53" y="163"/>
                        </a:lnTo>
                        <a:lnTo>
                          <a:pt x="77" y="405"/>
                        </a:lnTo>
                        <a:lnTo>
                          <a:pt x="332" y="405"/>
                        </a:lnTo>
                        <a:lnTo>
                          <a:pt x="332" y="285"/>
                        </a:lnTo>
                        <a:lnTo>
                          <a:pt x="177" y="285"/>
                        </a:lnTo>
                        <a:lnTo>
                          <a:pt x="177" y="170"/>
                        </a:lnTo>
                        <a:lnTo>
                          <a:pt x="336" y="170"/>
                        </a:lnTo>
                        <a:lnTo>
                          <a:pt x="357" y="161"/>
                        </a:lnTo>
                        <a:lnTo>
                          <a:pt x="378" y="150"/>
                        </a:lnTo>
                        <a:lnTo>
                          <a:pt x="393" y="136"/>
                        </a:lnTo>
                        <a:lnTo>
                          <a:pt x="402" y="121"/>
                        </a:lnTo>
                        <a:lnTo>
                          <a:pt x="407" y="110"/>
                        </a:lnTo>
                        <a:lnTo>
                          <a:pt x="407" y="49"/>
                        </a:lnTo>
                        <a:lnTo>
                          <a:pt x="57" y="50"/>
                        </a:lnTo>
                        <a:lnTo>
                          <a:pt x="57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 dirty="0"/>
                  </a:p>
                </p:txBody>
              </p:sp>
              <p:sp>
                <p:nvSpPr>
                  <p:cNvPr id="22" name="Rectangle 43">
                    <a:extLst>
                      <a:ext uri="{FF2B5EF4-FFF2-40B4-BE49-F238E27FC236}">
                        <a16:creationId xmlns:a16="http://schemas.microsoft.com/office/drawing/2014/main" id="{31C27931-77CC-4ACA-87EB-4617912395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96325" y="1751666"/>
                    <a:ext cx="325437" cy="27119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23" name="Rectangle 44">
                    <a:extLst>
                      <a:ext uri="{FF2B5EF4-FFF2-40B4-BE49-F238E27FC236}">
                        <a16:creationId xmlns:a16="http://schemas.microsoft.com/office/drawing/2014/main" id="{C3450E49-B39F-4FA6-9C79-8CD9E0A9E9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20080" y="1751666"/>
                    <a:ext cx="379677" cy="27119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24" name="Rectangle 45">
                    <a:extLst>
                      <a:ext uri="{FF2B5EF4-FFF2-40B4-BE49-F238E27FC236}">
                        <a16:creationId xmlns:a16="http://schemas.microsoft.com/office/drawing/2014/main" id="{6070EC16-E52F-472C-88EE-84183C8192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33884" y="1751666"/>
                    <a:ext cx="379677" cy="27119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</p:grp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944DD188-C5DD-4229-BE1A-54A6C322509F}"/>
                    </a:ext>
                  </a:extLst>
                </p:cNvPr>
                <p:cNvSpPr/>
                <p:nvPr/>
              </p:nvSpPr>
              <p:spPr>
                <a:xfrm rot="244914">
                  <a:off x="4545090" y="2904972"/>
                  <a:ext cx="515729" cy="96449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</p:grpSp>
          <p:grpSp>
            <p:nvGrpSpPr>
              <p:cNvPr id="12" name="Groupe 11">
                <a:extLst>
                  <a:ext uri="{FF2B5EF4-FFF2-40B4-BE49-F238E27FC236}">
                    <a16:creationId xmlns:a16="http://schemas.microsoft.com/office/drawing/2014/main" id="{8E81A68D-7B9C-4E29-8262-00C5D8A9C9DA}"/>
                  </a:ext>
                </a:extLst>
              </p:cNvPr>
              <p:cNvGrpSpPr/>
              <p:nvPr/>
            </p:nvGrpSpPr>
            <p:grpSpPr>
              <a:xfrm>
                <a:off x="4780156" y="3304947"/>
                <a:ext cx="968158" cy="1368775"/>
                <a:chOff x="3288432" y="1720280"/>
                <a:chExt cx="2088232" cy="2952328"/>
              </a:xfrm>
            </p:grpSpPr>
            <p:grpSp>
              <p:nvGrpSpPr>
                <p:cNvPr id="13" name="Groupe 12">
                  <a:extLst>
                    <a:ext uri="{FF2B5EF4-FFF2-40B4-BE49-F238E27FC236}">
                      <a16:creationId xmlns:a16="http://schemas.microsoft.com/office/drawing/2014/main" id="{5B3AC628-7B65-45C9-9C2C-1A9489F56611}"/>
                    </a:ext>
                  </a:extLst>
                </p:cNvPr>
                <p:cNvGrpSpPr/>
                <p:nvPr/>
              </p:nvGrpSpPr>
              <p:grpSpPr>
                <a:xfrm>
                  <a:off x="3288432" y="1720280"/>
                  <a:ext cx="2088232" cy="2952328"/>
                  <a:chOff x="2588842" y="1751666"/>
                  <a:chExt cx="2229426" cy="2075737"/>
                </a:xfrm>
              </p:grpSpPr>
              <p:sp>
                <p:nvSpPr>
                  <p:cNvPr id="15" name="Freeform 41">
                    <a:extLst>
                      <a:ext uri="{FF2B5EF4-FFF2-40B4-BE49-F238E27FC236}">
                        <a16:creationId xmlns:a16="http://schemas.microsoft.com/office/drawing/2014/main" id="{A82D34AC-9F97-406A-98DF-1EE3FE32EDF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88842" y="1751666"/>
                    <a:ext cx="2229426" cy="2075737"/>
                  </a:xfrm>
                  <a:custGeom>
                    <a:avLst/>
                    <a:gdLst>
                      <a:gd name="T0" fmla="*/ 57 w 407"/>
                      <a:gd name="T1" fmla="*/ 0 h 405"/>
                      <a:gd name="T2" fmla="*/ 2 w 407"/>
                      <a:gd name="T3" fmla="*/ 0 h 405"/>
                      <a:gd name="T4" fmla="*/ 2 w 407"/>
                      <a:gd name="T5" fmla="*/ 110 h 405"/>
                      <a:gd name="T6" fmla="*/ 0 w 407"/>
                      <a:gd name="T7" fmla="*/ 110 h 405"/>
                      <a:gd name="T8" fmla="*/ 3 w 407"/>
                      <a:gd name="T9" fmla="*/ 124 h 405"/>
                      <a:gd name="T10" fmla="*/ 14 w 407"/>
                      <a:gd name="T11" fmla="*/ 139 h 405"/>
                      <a:gd name="T12" fmla="*/ 31 w 407"/>
                      <a:gd name="T13" fmla="*/ 151 h 405"/>
                      <a:gd name="T14" fmla="*/ 53 w 407"/>
                      <a:gd name="T15" fmla="*/ 163 h 405"/>
                      <a:gd name="T16" fmla="*/ 77 w 407"/>
                      <a:gd name="T17" fmla="*/ 405 h 405"/>
                      <a:gd name="T18" fmla="*/ 332 w 407"/>
                      <a:gd name="T19" fmla="*/ 405 h 405"/>
                      <a:gd name="T20" fmla="*/ 332 w 407"/>
                      <a:gd name="T21" fmla="*/ 285 h 405"/>
                      <a:gd name="T22" fmla="*/ 177 w 407"/>
                      <a:gd name="T23" fmla="*/ 285 h 405"/>
                      <a:gd name="T24" fmla="*/ 177 w 407"/>
                      <a:gd name="T25" fmla="*/ 170 h 405"/>
                      <a:gd name="T26" fmla="*/ 336 w 407"/>
                      <a:gd name="T27" fmla="*/ 170 h 405"/>
                      <a:gd name="T28" fmla="*/ 357 w 407"/>
                      <a:gd name="T29" fmla="*/ 161 h 405"/>
                      <a:gd name="T30" fmla="*/ 378 w 407"/>
                      <a:gd name="T31" fmla="*/ 150 h 405"/>
                      <a:gd name="T32" fmla="*/ 393 w 407"/>
                      <a:gd name="T33" fmla="*/ 136 h 405"/>
                      <a:gd name="T34" fmla="*/ 402 w 407"/>
                      <a:gd name="T35" fmla="*/ 121 h 405"/>
                      <a:gd name="T36" fmla="*/ 407 w 407"/>
                      <a:gd name="T37" fmla="*/ 110 h 405"/>
                      <a:gd name="T38" fmla="*/ 407 w 407"/>
                      <a:gd name="T39" fmla="*/ 49 h 405"/>
                      <a:gd name="T40" fmla="*/ 57 w 407"/>
                      <a:gd name="T41" fmla="*/ 50 h 405"/>
                      <a:gd name="T42" fmla="*/ 57 w 407"/>
                      <a:gd name="T43" fmla="*/ 0 h 4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407" h="405">
                        <a:moveTo>
                          <a:pt x="57" y="0"/>
                        </a:moveTo>
                        <a:lnTo>
                          <a:pt x="2" y="0"/>
                        </a:lnTo>
                        <a:lnTo>
                          <a:pt x="2" y="110"/>
                        </a:lnTo>
                        <a:lnTo>
                          <a:pt x="0" y="110"/>
                        </a:lnTo>
                        <a:lnTo>
                          <a:pt x="3" y="124"/>
                        </a:lnTo>
                        <a:lnTo>
                          <a:pt x="14" y="139"/>
                        </a:lnTo>
                        <a:lnTo>
                          <a:pt x="31" y="151"/>
                        </a:lnTo>
                        <a:lnTo>
                          <a:pt x="53" y="163"/>
                        </a:lnTo>
                        <a:lnTo>
                          <a:pt x="77" y="405"/>
                        </a:lnTo>
                        <a:lnTo>
                          <a:pt x="332" y="405"/>
                        </a:lnTo>
                        <a:lnTo>
                          <a:pt x="332" y="285"/>
                        </a:lnTo>
                        <a:lnTo>
                          <a:pt x="177" y="285"/>
                        </a:lnTo>
                        <a:lnTo>
                          <a:pt x="177" y="170"/>
                        </a:lnTo>
                        <a:lnTo>
                          <a:pt x="336" y="170"/>
                        </a:lnTo>
                        <a:lnTo>
                          <a:pt x="357" y="161"/>
                        </a:lnTo>
                        <a:lnTo>
                          <a:pt x="378" y="150"/>
                        </a:lnTo>
                        <a:lnTo>
                          <a:pt x="393" y="136"/>
                        </a:lnTo>
                        <a:lnTo>
                          <a:pt x="402" y="121"/>
                        </a:lnTo>
                        <a:lnTo>
                          <a:pt x="407" y="110"/>
                        </a:lnTo>
                        <a:lnTo>
                          <a:pt x="407" y="49"/>
                        </a:lnTo>
                        <a:lnTo>
                          <a:pt x="57" y="50"/>
                        </a:lnTo>
                        <a:lnTo>
                          <a:pt x="57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 dirty="0"/>
                  </a:p>
                </p:txBody>
              </p:sp>
              <p:sp>
                <p:nvSpPr>
                  <p:cNvPr id="16" name="Rectangle 43">
                    <a:extLst>
                      <a:ext uri="{FF2B5EF4-FFF2-40B4-BE49-F238E27FC236}">
                        <a16:creationId xmlns:a16="http://schemas.microsoft.com/office/drawing/2014/main" id="{3D9AB95B-31C9-40C8-B2FD-2A190B6111C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96325" y="1751666"/>
                    <a:ext cx="325437" cy="27119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7" name="Rectangle 44">
                    <a:extLst>
                      <a:ext uri="{FF2B5EF4-FFF2-40B4-BE49-F238E27FC236}">
                        <a16:creationId xmlns:a16="http://schemas.microsoft.com/office/drawing/2014/main" id="{CD3044AB-7DE9-44A8-B7D2-0648E76CA5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20080" y="1751666"/>
                    <a:ext cx="379677" cy="27119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8" name="Rectangle 45">
                    <a:extLst>
                      <a:ext uri="{FF2B5EF4-FFF2-40B4-BE49-F238E27FC236}">
                        <a16:creationId xmlns:a16="http://schemas.microsoft.com/office/drawing/2014/main" id="{EFFA67C7-AD76-4B67-ADB3-D75F7E131A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33884" y="1751666"/>
                    <a:ext cx="379677" cy="27119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</p:grp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E1DD0A1E-FB44-4BCE-BFAE-0C13554B9105}"/>
                    </a:ext>
                  </a:extLst>
                </p:cNvPr>
                <p:cNvSpPr/>
                <p:nvPr/>
              </p:nvSpPr>
              <p:spPr>
                <a:xfrm rot="244914">
                  <a:off x="4545090" y="2904972"/>
                  <a:ext cx="515729" cy="96449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</p:grpSp>
        </p:grpSp>
      </p:grpSp>
      <p:pic>
        <p:nvPicPr>
          <p:cNvPr id="62" name="Image 6">
            <a:extLst>
              <a:ext uri="{FF2B5EF4-FFF2-40B4-BE49-F238E27FC236}">
                <a16:creationId xmlns:a16="http://schemas.microsoft.com/office/drawing/2014/main" id="{6982F3CC-312F-43F8-A5B6-FFE407039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578" y="6075048"/>
            <a:ext cx="2268898" cy="63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a_gde_je_pecat_transparent">
            <a:extLst>
              <a:ext uri="{FF2B5EF4-FFF2-40B4-BE49-F238E27FC236}">
                <a16:creationId xmlns:a16="http://schemas.microsoft.com/office/drawing/2014/main" id="{14C05BCC-DFBE-4AAB-9C78-95ABEF971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446" y="6234086"/>
            <a:ext cx="560166" cy="511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Din l-Art Ä¦elwa - National Trust of Malta">
            <a:extLst>
              <a:ext uri="{FF2B5EF4-FFF2-40B4-BE49-F238E27FC236}">
                <a16:creationId xmlns:a16="http://schemas.microsoft.com/office/drawing/2014/main" id="{DC7F7CDA-14EA-40F6-9813-DB9F7EAAC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796" y="6222646"/>
            <a:ext cx="1776569" cy="54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030">
            <a:extLst>
              <a:ext uri="{FF2B5EF4-FFF2-40B4-BE49-F238E27FC236}">
                <a16:creationId xmlns:a16="http://schemas.microsoft.com/office/drawing/2014/main" id="{6B4E1140-AB33-4CD9-83CA-1FF6E32ADE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215" y="6227354"/>
            <a:ext cx="1970219" cy="443345"/>
          </a:xfrm>
          <a:prstGeom prst="rect">
            <a:avLst/>
          </a:prstGeom>
        </p:spPr>
      </p:pic>
      <p:pic>
        <p:nvPicPr>
          <p:cNvPr id="1032" name="Picture 8" descr="RÃ©sultat de recherche d'images pour &quot;waterway recovery group&quot;">
            <a:extLst>
              <a:ext uri="{FF2B5EF4-FFF2-40B4-BE49-F238E27FC236}">
                <a16:creationId xmlns:a16="http://schemas.microsoft.com/office/drawing/2014/main" id="{276A9A19-0644-4016-A00E-82DDF4CD7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6621" y="6075048"/>
            <a:ext cx="686200" cy="747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Ã©sultat de recherche d'images pour &quot;club marpen&quot;">
            <a:extLst>
              <a:ext uri="{FF2B5EF4-FFF2-40B4-BE49-F238E27FC236}">
                <a16:creationId xmlns:a16="http://schemas.microsoft.com/office/drawing/2014/main" id="{581F0FD1-0E12-4B64-8E69-D536866CD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6238" y="6072368"/>
            <a:ext cx="1152914" cy="75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112E9927-1CAC-4CE8-A6CE-A975BC9B0F87}"/>
              </a:ext>
            </a:extLst>
          </p:cNvPr>
          <p:cNvSpPr/>
          <p:nvPr/>
        </p:nvSpPr>
        <p:spPr>
          <a:xfrm>
            <a:off x="245806" y="127711"/>
            <a:ext cx="2084440" cy="369602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spc="600" dirty="0">
                <a:solidFill>
                  <a:schemeClr val="bg1"/>
                </a:solidFill>
                <a:latin typeface="Futura" panose="02020800000000000000" pitchFamily="18" charset="0"/>
                <a:ea typeface="Futura" panose="02020800000000000000" pitchFamily="18" charset="0"/>
                <a:cs typeface="Futura" panose="02020800000000000000" pitchFamily="18" charset="0"/>
              </a:rPr>
              <a:t>ERASMUS </a:t>
            </a:r>
            <a:endParaRPr lang="fr-FR" sz="2200" dirty="0">
              <a:solidFill>
                <a:schemeClr val="bg1"/>
              </a:solidFill>
              <a:latin typeface="Futura" panose="02020800000000000000" pitchFamily="18" charset="0"/>
              <a:ea typeface="Futura" panose="02020800000000000000" pitchFamily="18" charset="0"/>
              <a:cs typeface="Futura" panose="02020800000000000000" pitchFamily="18" charset="0"/>
            </a:endParaRPr>
          </a:p>
        </p:txBody>
      </p:sp>
      <p:pic>
        <p:nvPicPr>
          <p:cNvPr id="2052" name="Picture 4" descr="RÃ©sultat de recherche d'images pour &quot;Carte Moulin de Villognon&quot;">
            <a:extLst>
              <a:ext uri="{FF2B5EF4-FFF2-40B4-BE49-F238E27FC236}">
                <a16:creationId xmlns:a16="http://schemas.microsoft.com/office/drawing/2014/main" id="{5A63A58F-B9EF-4E4C-BF1F-431D8269D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06" y="1779638"/>
            <a:ext cx="7245085" cy="3614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RÃ©sultat de recherche d'images pour &quot;Carte Moulin de Villognon&quot;">
            <a:extLst>
              <a:ext uri="{FF2B5EF4-FFF2-40B4-BE49-F238E27FC236}">
                <a16:creationId xmlns:a16="http://schemas.microsoft.com/office/drawing/2014/main" id="{13F20655-941B-4DDD-A8F4-FFCC13180C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58"/>
          <a:stretch/>
        </p:blipFill>
        <p:spPr bwMode="auto">
          <a:xfrm>
            <a:off x="7624608" y="1779638"/>
            <a:ext cx="3918463" cy="361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2973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215</Words>
  <Application>Microsoft Office PowerPoint</Application>
  <PresentationFormat>Grand écran</PresentationFormat>
  <Paragraphs>21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Futura</vt:lpstr>
      <vt:lpstr>Futura Lbt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Fabrice Duffaud</dc:creator>
  <cp:lastModifiedBy>Fabrice Duffaud</cp:lastModifiedBy>
  <cp:revision>6</cp:revision>
  <dcterms:created xsi:type="dcterms:W3CDTF">2019-07-08T13:47:47Z</dcterms:created>
  <dcterms:modified xsi:type="dcterms:W3CDTF">2019-07-09T07:28:10Z</dcterms:modified>
</cp:coreProperties>
</file>